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49864"/>
  </p:normalViewPr>
  <p:slideViewPr>
    <p:cSldViewPr snapToGrid="0">
      <p:cViewPr varScale="1">
        <p:scale>
          <a:sx n="60" d="100"/>
          <a:sy n="60" d="100"/>
        </p:scale>
        <p:origin x="30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1B875F-0CF0-FA43-BFC5-879CA55C83FE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60017C-F4A8-9F4B-BCAC-707184C923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40221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移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移動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>
                <a:latin typeface="+mn-lt"/>
              </a:rPr>
              <a:t>動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移民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N1	 〔</a:t>
            </a:r>
            <a:r>
              <a:rPr kumimoji="1" lang="ja-JP" altLang="en-US">
                <a:latin typeface="+mn-lt"/>
              </a:rPr>
              <a:t>民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移す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移る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移動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いどう</a:t>
            </a:r>
            <a:r>
              <a:rPr kumimoji="1" lang="en-US" altLang="ja-JP" dirty="0">
                <a:latin typeface="+mn-lt"/>
              </a:rPr>
              <a:t>	transfer		</a:t>
            </a:r>
            <a:r>
              <a:rPr kumimoji="1" lang="ja-JP" altLang="en-US" b="1">
                <a:latin typeface="+mn-lt"/>
              </a:rPr>
              <a:t>移動</a:t>
            </a:r>
            <a:r>
              <a:rPr kumimoji="1" lang="ja-JP" altLang="en-US">
                <a:latin typeface="+mn-lt"/>
              </a:rPr>
              <a:t>はタクシーを使う予定です。／すみませんが、車を向こうに</a:t>
            </a:r>
            <a:r>
              <a:rPr kumimoji="1" lang="ja-JP" altLang="en-US" b="1">
                <a:latin typeface="+mn-lt"/>
              </a:rPr>
              <a:t>移動</a:t>
            </a:r>
            <a:r>
              <a:rPr kumimoji="1" lang="ja-JP" altLang="en-US">
                <a:latin typeface="+mn-lt"/>
              </a:rPr>
              <a:t>してください。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移民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いみん</a:t>
            </a:r>
            <a:r>
              <a:rPr kumimoji="1" lang="en-US" altLang="ja-JP" dirty="0">
                <a:latin typeface="+mn-lt"/>
              </a:rPr>
              <a:t>	immigrant, emigrant	</a:t>
            </a:r>
            <a:r>
              <a:rPr kumimoji="1" lang="ja-JP" altLang="en-US">
                <a:latin typeface="+mn-lt"/>
              </a:rPr>
              <a:t>ブラジルへの</a:t>
            </a:r>
            <a:r>
              <a:rPr kumimoji="1" lang="ja-JP" altLang="en-US" b="1">
                <a:latin typeface="+mn-lt"/>
              </a:rPr>
              <a:t>移民</a:t>
            </a:r>
            <a:r>
              <a:rPr kumimoji="1" lang="ja-JP" altLang="en-US">
                <a:latin typeface="+mn-lt"/>
              </a:rPr>
              <a:t>は</a:t>
            </a:r>
            <a:r>
              <a:rPr kumimoji="1" lang="en-US" altLang="ja-JP" dirty="0">
                <a:latin typeface="+mn-lt"/>
              </a:rPr>
              <a:t>1908</a:t>
            </a:r>
            <a:r>
              <a:rPr kumimoji="1" lang="ja-JP" altLang="en-US">
                <a:latin typeface="+mn-lt"/>
              </a:rPr>
              <a:t>年に始まった。／Ａ国は多くの</a:t>
            </a:r>
            <a:r>
              <a:rPr kumimoji="1" lang="ja-JP" altLang="en-US" b="1">
                <a:latin typeface="+mn-lt"/>
              </a:rPr>
              <a:t>移民</a:t>
            </a:r>
            <a:r>
              <a:rPr kumimoji="1" lang="ja-JP" altLang="en-US">
                <a:latin typeface="+mn-lt"/>
              </a:rPr>
              <a:t>を受け入れた。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移す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うつす</a:t>
            </a:r>
            <a:r>
              <a:rPr kumimoji="1" lang="en-US" altLang="ja-JP" dirty="0">
                <a:latin typeface="+mn-lt"/>
              </a:rPr>
              <a:t>	to move, to transfer	</a:t>
            </a:r>
            <a:r>
              <a:rPr kumimoji="1" lang="ja-JP" altLang="en-US">
                <a:latin typeface="+mn-lt"/>
              </a:rPr>
              <a:t>スマホのデータをパソコンに</a:t>
            </a:r>
            <a:r>
              <a:rPr kumimoji="1" lang="ja-JP" altLang="en-US" b="1">
                <a:latin typeface="+mn-lt"/>
              </a:rPr>
              <a:t>移す</a:t>
            </a:r>
            <a:r>
              <a:rPr kumimoji="1" lang="ja-JP" altLang="en-US">
                <a:latin typeface="+mn-lt"/>
              </a:rPr>
              <a:t>。／この本、向こうのたなに</a:t>
            </a:r>
            <a:r>
              <a:rPr kumimoji="1" lang="ja-JP" altLang="en-US" b="1">
                <a:latin typeface="+mn-lt"/>
              </a:rPr>
              <a:t>移して</a:t>
            </a:r>
            <a:r>
              <a:rPr kumimoji="1" lang="ja-JP" altLang="en-US">
                <a:latin typeface="+mn-lt"/>
              </a:rPr>
              <a:t>ください。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移る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うつる</a:t>
            </a:r>
            <a:r>
              <a:rPr kumimoji="1" lang="en-US" altLang="ja-JP" dirty="0">
                <a:latin typeface="+mn-lt"/>
              </a:rPr>
              <a:t>	to move		</a:t>
            </a:r>
            <a:r>
              <a:rPr kumimoji="1" lang="ja-JP" altLang="en-US">
                <a:latin typeface="+mn-lt"/>
              </a:rPr>
              <a:t>もっと安いアパートに</a:t>
            </a:r>
            <a:r>
              <a:rPr kumimoji="1" lang="ja-JP" altLang="en-US" b="1">
                <a:latin typeface="+mn-lt"/>
              </a:rPr>
              <a:t>移ろう</a:t>
            </a:r>
            <a:r>
              <a:rPr kumimoji="1" lang="ja-JP" altLang="en-US">
                <a:latin typeface="+mn-lt"/>
              </a:rPr>
              <a:t>と思っています。／すみません。となりの席に</a:t>
            </a:r>
            <a:r>
              <a:rPr kumimoji="1" lang="ja-JP" altLang="en-US" b="1">
                <a:latin typeface="+mn-lt"/>
              </a:rPr>
              <a:t>移って</a:t>
            </a:r>
            <a:r>
              <a:rPr kumimoji="1" lang="ja-JP" altLang="en-US">
                <a:latin typeface="+mn-lt"/>
              </a:rPr>
              <a:t>もらえますか。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4681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1767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6855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4529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106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6123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9262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4403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8413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662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7086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5324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7349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移動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はタクシーを使う予定です。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ブラジルへの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移民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1908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年に始まった。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スマホのデータをパソコンに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移す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もっと安いアパートに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移ろう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と思っています。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move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イ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移動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いどう</a:t>
                      </a:r>
                      <a:r>
                        <a:rPr kumimoji="1" lang="en-US" altLang="ja-JP" sz="2400" dirty="0">
                          <a:latin typeface="+mn-lt"/>
                        </a:rPr>
                        <a:t>	transfer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移民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いみん</a:t>
                      </a:r>
                      <a:r>
                        <a:rPr kumimoji="1" lang="en-US" altLang="ja-JP" sz="2400" dirty="0">
                          <a:latin typeface="+mn-lt"/>
                        </a:rPr>
                        <a:t>	immigrant, emigrant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うつ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す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うつ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移す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うつす</a:t>
                      </a:r>
                      <a:r>
                        <a:rPr kumimoji="1" lang="en-US" altLang="ja-JP" sz="2400" dirty="0">
                          <a:latin typeface="+mn-lt"/>
                        </a:rPr>
                        <a:t>	to move, to transfer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移る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うつる</a:t>
                      </a:r>
                      <a:r>
                        <a:rPr kumimoji="1" lang="en-US" altLang="ja-JP" sz="2400" dirty="0">
                          <a:latin typeface="+mn-lt"/>
                        </a:rPr>
                        <a:t>	to move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DBDBF2C9-5438-8E4A-87FB-9CF983D65F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359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91204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238</Words>
  <Application>Microsoft Macintosh PowerPoint</Application>
  <PresentationFormat>ワイド画面</PresentationFormat>
  <Paragraphs>27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2022-09-15T00:54:19Z</dcterms:created>
  <dcterms:modified xsi:type="dcterms:W3CDTF">2022-09-15T00:54:44Z</dcterms:modified>
</cp:coreProperties>
</file>