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38299"/>
  </p:normalViewPr>
  <p:slideViewPr>
    <p:cSldViewPr snapToGrid="0">
      <p:cViewPr varScale="1">
        <p:scale>
          <a:sx n="44" d="100"/>
          <a:sy n="44" d="100"/>
        </p:scale>
        <p:origin x="3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94BA1-9763-734A-B992-B3865D49782B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5C490-CF4F-7848-8206-7297E1B69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06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情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感情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感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情報</a:t>
            </a:r>
            <a:r>
              <a:rPr kumimoji="1" lang="en-US" altLang="ja-JP" dirty="0"/>
              <a:t>	N2N3	 〔</a:t>
            </a:r>
            <a:r>
              <a:rPr kumimoji="1" lang="ja-JP" altLang="en-US"/>
              <a:t>報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事情</a:t>
            </a:r>
            <a:r>
              <a:rPr kumimoji="1" lang="en-US" altLang="ja-JP" dirty="0"/>
              <a:t>	N2N3	 〔</a:t>
            </a:r>
            <a:r>
              <a:rPr kumimoji="1" lang="ja-JP" altLang="en-US"/>
              <a:t>事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友情</a:t>
            </a:r>
            <a:r>
              <a:rPr kumimoji="1" lang="en-US" altLang="ja-JP" dirty="0"/>
              <a:t>	N2N3	 〔</a:t>
            </a:r>
            <a:r>
              <a:rPr kumimoji="1" lang="ja-JP" altLang="en-US"/>
              <a:t>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愛情</a:t>
            </a:r>
            <a:r>
              <a:rPr kumimoji="1" lang="en-US" altLang="ja-JP" dirty="0"/>
              <a:t>	N2N3	 〔</a:t>
            </a:r>
            <a:r>
              <a:rPr kumimoji="1" lang="ja-JP" altLang="en-US"/>
              <a:t>愛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表情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表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苦情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/>
              <a:t>苦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>
                <a:latin typeface="Segoe UI Historic" panose="020B0502040204020203" pitchFamily="34" charset="0"/>
              </a:rPr>
              <a:t>情けない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	N1</a:t>
            </a:r>
            <a:endParaRPr kumimoji="1" lang="en-US" altLang="ja-JP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>
                <a:latin typeface="Segoe UI Historic" panose="020B0502040204020203" pitchFamily="34" charset="0"/>
              </a:rPr>
              <a:t>情け</a:t>
            </a:r>
            <a:r>
              <a:rPr kumimoji="1" lang="en-US" altLang="ja-JP" sz="1200" b="0" dirty="0">
                <a:latin typeface="Segoe UI Historic" panose="020B0502040204020203" pitchFamily="34" charset="0"/>
              </a:rPr>
              <a:t>	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感情</a:t>
            </a:r>
            <a:r>
              <a:rPr kumimoji="1" lang="en-US" altLang="ja-JP" dirty="0"/>
              <a:t>	</a:t>
            </a:r>
            <a:r>
              <a:rPr kumimoji="1" lang="ja-JP" altLang="en-US"/>
              <a:t>かんじょう</a:t>
            </a:r>
            <a:r>
              <a:rPr kumimoji="1" lang="en-US" altLang="ja-JP" dirty="0"/>
              <a:t>	</a:t>
            </a:r>
            <a:r>
              <a:rPr kumimoji="1" lang="en-US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feelings</a:t>
            </a:r>
            <a:r>
              <a:rPr kumimoji="1" lang="en-US" altLang="ja-JP" dirty="0"/>
              <a:t>		</a:t>
            </a:r>
            <a:r>
              <a:rPr kumimoji="1" lang="ja-JP" altLang="en-US" sz="1200" b="1"/>
              <a:t>感情</a:t>
            </a:r>
            <a:r>
              <a:rPr kumimoji="1" lang="ja-JP" altLang="en-US" sz="1200"/>
              <a:t>をコントロールするのは難しい。</a:t>
            </a:r>
            <a:r>
              <a:rPr kumimoji="1" lang="ja-JP" altLang="en-US">
                <a:latin typeface="+mn-lt"/>
              </a:rPr>
              <a:t>／犬やねこにも</a:t>
            </a:r>
            <a:r>
              <a:rPr kumimoji="1" lang="ja-JP" altLang="en-US" b="1">
                <a:latin typeface="+mn-lt"/>
              </a:rPr>
              <a:t>感情</a:t>
            </a:r>
            <a:r>
              <a:rPr kumimoji="1" lang="ja-JP" altLang="en-US">
                <a:latin typeface="+mn-lt"/>
              </a:rPr>
              <a:t>があるのだろうか。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情報</a:t>
            </a:r>
            <a:r>
              <a:rPr kumimoji="1" lang="en-US" altLang="ja-JP" dirty="0"/>
              <a:t>	</a:t>
            </a:r>
            <a:r>
              <a:rPr kumimoji="1" lang="ja-JP" altLang="en-US"/>
              <a:t>じょうほう</a:t>
            </a:r>
            <a:r>
              <a:rPr kumimoji="1" lang="en-US" altLang="ja-JP" dirty="0"/>
              <a:t>	</a:t>
            </a:r>
            <a:r>
              <a:rPr kumimoji="1" lang="en-US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information</a:t>
            </a:r>
            <a:r>
              <a:rPr kumimoji="1" lang="en-US" altLang="ja-JP" dirty="0"/>
              <a:t>		</a:t>
            </a:r>
            <a:r>
              <a:rPr kumimoji="1" lang="ja-JP" altLang="en-US">
                <a:latin typeface="+mn-lt"/>
              </a:rPr>
              <a:t>その</a:t>
            </a:r>
            <a:r>
              <a:rPr kumimoji="1" lang="ja-JP" altLang="en-US" b="1">
                <a:latin typeface="+mn-lt"/>
              </a:rPr>
              <a:t>情報</a:t>
            </a:r>
            <a:r>
              <a:rPr kumimoji="1" lang="ja-JP" altLang="en-US">
                <a:latin typeface="+mn-lt"/>
              </a:rPr>
              <a:t>は古いです。／</a:t>
            </a:r>
            <a:r>
              <a:rPr kumimoji="1" lang="ja-JP" altLang="en-US"/>
              <a:t>くわしい</a:t>
            </a:r>
            <a:r>
              <a:rPr kumimoji="1" lang="ja-JP" altLang="en-US" b="1"/>
              <a:t>情報</a:t>
            </a:r>
            <a:r>
              <a:rPr kumimoji="1" lang="ja-JP" altLang="en-US"/>
              <a:t>はホームペーシを見てください。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事情</a:t>
            </a:r>
            <a:r>
              <a:rPr kumimoji="1" lang="en-US" altLang="ja-JP" dirty="0"/>
              <a:t>	</a:t>
            </a:r>
            <a:r>
              <a:rPr kumimoji="1" lang="ja-JP" altLang="en-US"/>
              <a:t>じじょう</a:t>
            </a:r>
            <a:r>
              <a:rPr kumimoji="1" lang="en-US" altLang="ja-JP" dirty="0"/>
              <a:t>	</a:t>
            </a:r>
            <a:r>
              <a:rPr kumimoji="1" lang="en-US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circumstances</a:t>
            </a:r>
            <a:r>
              <a:rPr kumimoji="1" lang="en-US" altLang="ja-JP" dirty="0"/>
              <a:t>	</a:t>
            </a:r>
            <a:r>
              <a:rPr kumimoji="1" lang="ja-JP" altLang="en-US"/>
              <a:t>いろいろ</a:t>
            </a:r>
            <a:r>
              <a:rPr kumimoji="1" lang="ja-JP" altLang="en-US" b="1"/>
              <a:t>事情</a:t>
            </a:r>
            <a:r>
              <a:rPr kumimoji="1" lang="ja-JP" altLang="en-US"/>
              <a:t>があって、彼とはわかれました</a:t>
            </a:r>
            <a:r>
              <a:rPr kumimoji="1" lang="ja-JP" altLang="en-US">
                <a:latin typeface="+mn-lt"/>
              </a:rPr>
              <a:t>。／家庭の</a:t>
            </a:r>
            <a:r>
              <a:rPr kumimoji="1" lang="ja-JP" altLang="en-US" b="1">
                <a:latin typeface="+mn-lt"/>
              </a:rPr>
              <a:t>事情</a:t>
            </a:r>
            <a:r>
              <a:rPr kumimoji="1" lang="ja-JP" altLang="en-US">
                <a:latin typeface="+mn-lt"/>
              </a:rPr>
              <a:t>で明日は休みます。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友情</a:t>
            </a:r>
            <a:r>
              <a:rPr kumimoji="1" lang="en-US" altLang="ja-JP" dirty="0"/>
              <a:t>	</a:t>
            </a:r>
            <a:r>
              <a:rPr kumimoji="1" lang="ja-JP" altLang="en-US"/>
              <a:t>ゆうじょう</a:t>
            </a:r>
            <a:r>
              <a:rPr kumimoji="1" lang="en-US" altLang="ja-JP" dirty="0"/>
              <a:t>	</a:t>
            </a:r>
            <a:r>
              <a:rPr kumimoji="1" lang="en-US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friendship</a:t>
            </a:r>
            <a:r>
              <a:rPr kumimoji="1" lang="en-US" altLang="ja-JP" dirty="0"/>
              <a:t>		</a:t>
            </a:r>
            <a:r>
              <a:rPr kumimoji="1" lang="ja-JP" altLang="en-US"/>
              <a:t>あの２人は強い</a:t>
            </a:r>
            <a:r>
              <a:rPr kumimoji="1" lang="ja-JP" altLang="en-US" b="1"/>
              <a:t>友情</a:t>
            </a:r>
            <a:r>
              <a:rPr kumimoji="1" lang="ja-JP" altLang="en-US"/>
              <a:t>で結ばれている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愛情</a:t>
            </a:r>
            <a:r>
              <a:rPr kumimoji="1" lang="en-US" altLang="ja-JP" dirty="0"/>
              <a:t>	</a:t>
            </a:r>
            <a:r>
              <a:rPr kumimoji="1" lang="ja-JP" altLang="en-US"/>
              <a:t>あいじょう</a:t>
            </a:r>
            <a:r>
              <a:rPr kumimoji="1" lang="en-US" altLang="ja-JP" dirty="0"/>
              <a:t>	</a:t>
            </a:r>
            <a:r>
              <a:rPr kumimoji="1" lang="en-US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love, affection </a:t>
            </a:r>
            <a:r>
              <a:rPr kumimoji="1" lang="en-US" altLang="ja-JP" dirty="0"/>
              <a:t>	</a:t>
            </a:r>
            <a:r>
              <a:rPr kumimoji="1" lang="ja-JP" altLang="en-US"/>
              <a:t>母の</a:t>
            </a:r>
            <a:r>
              <a:rPr kumimoji="1" lang="ja-JP" altLang="en-US" b="1"/>
              <a:t>愛情</a:t>
            </a:r>
            <a:r>
              <a:rPr kumimoji="1" lang="ja-JP" altLang="en-US"/>
              <a:t>を感じる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表情</a:t>
            </a:r>
            <a:r>
              <a:rPr kumimoji="1" lang="en-US" altLang="ja-JP" baseline="-25000" dirty="0"/>
              <a:t>	</a:t>
            </a:r>
            <a:r>
              <a:rPr kumimoji="1" lang="ja-JP" altLang="en-US" baseline="0"/>
              <a:t>ひょうじょう</a:t>
            </a:r>
            <a:r>
              <a:rPr kumimoji="1" lang="en-US" altLang="ja-JP" dirty="0"/>
              <a:t>	</a:t>
            </a:r>
            <a:r>
              <a:rPr kumimoji="1" lang="en-US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expression</a:t>
            </a:r>
            <a:r>
              <a:rPr kumimoji="1" lang="en-US" altLang="ja-JP" dirty="0"/>
              <a:t>		</a:t>
            </a:r>
            <a:r>
              <a:rPr kumimoji="1" lang="ja-JP" altLang="en-US"/>
              <a:t>彼はうれしそうな</a:t>
            </a:r>
            <a:r>
              <a:rPr kumimoji="1" lang="ja-JP" altLang="en-US" b="1"/>
              <a:t>表情</a:t>
            </a:r>
            <a:r>
              <a:rPr kumimoji="1" lang="ja-JP" altLang="en-US"/>
              <a:t>をしていた</a:t>
            </a:r>
            <a:r>
              <a:rPr kumimoji="1" lang="ja-JP" altLang="en-US">
                <a:latin typeface="+mn-lt"/>
              </a:rPr>
              <a:t>。／彼はつらそうな</a:t>
            </a:r>
            <a:r>
              <a:rPr kumimoji="1" lang="ja-JP" altLang="en-US" b="1">
                <a:latin typeface="+mn-lt"/>
              </a:rPr>
              <a:t>表情</a:t>
            </a:r>
            <a:r>
              <a:rPr kumimoji="1" lang="ja-JP" altLang="en-US">
                <a:latin typeface="+mn-lt"/>
              </a:rPr>
              <a:t>だった。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苦情</a:t>
            </a:r>
            <a:r>
              <a:rPr kumimoji="1" lang="en-US" altLang="ja-JP" dirty="0"/>
              <a:t>	</a:t>
            </a:r>
            <a:r>
              <a:rPr kumimoji="1" lang="ja-JP" altLang="en-US" baseline="0"/>
              <a:t>くじょう</a:t>
            </a:r>
            <a:r>
              <a:rPr kumimoji="1" lang="en-US" altLang="ja-JP" dirty="0"/>
              <a:t>	</a:t>
            </a:r>
            <a:r>
              <a:rPr kumimoji="1" lang="en-US" altLang="ja-JP" dirty="0">
                <a:latin typeface="Segoe UI Symbol" panose="020B0502040204020203" pitchFamily="34" charset="0"/>
                <a:ea typeface="Segoe UI Symbol" panose="020B0502040204020203" pitchFamily="34" charset="0"/>
              </a:rPr>
              <a:t>complaint	</a:t>
            </a:r>
            <a:r>
              <a:rPr kumimoji="1" lang="en-US" altLang="ja-JP" dirty="0"/>
              <a:t>	</a:t>
            </a:r>
            <a:r>
              <a:rPr kumimoji="1" lang="ja-JP" altLang="en-US"/>
              <a:t>下の階の人から、足音がうるさいと</a:t>
            </a:r>
            <a:r>
              <a:rPr kumimoji="1" lang="ja-JP" altLang="en-US" b="1"/>
              <a:t>苦情</a:t>
            </a:r>
            <a:r>
              <a:rPr kumimoji="1" lang="ja-JP" altLang="en-US"/>
              <a:t>を言われた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情けない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なさけない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miserable</a:t>
            </a:r>
            <a:r>
              <a:rPr kumimoji="1" lang="en-US" altLang="ja-JP" sz="1200" dirty="0">
                <a:latin typeface="+mn-lt"/>
              </a:rPr>
              <a:t>		</a:t>
            </a:r>
            <a:r>
              <a:rPr kumimoji="1" lang="ja-JP" altLang="en-US" sz="1200">
                <a:latin typeface="+mn-lt"/>
              </a:rPr>
              <a:t>何回も同じミスをして、</a:t>
            </a:r>
            <a:r>
              <a:rPr kumimoji="1" lang="ja-JP" altLang="en-US" sz="1200" b="1">
                <a:latin typeface="+mn-lt"/>
              </a:rPr>
              <a:t>情けない</a:t>
            </a:r>
            <a:r>
              <a:rPr kumimoji="1" lang="ja-JP" altLang="en-US" sz="1200" b="0">
                <a:latin typeface="+mn-lt"/>
              </a:rPr>
              <a:t>気持ちになった。</a:t>
            </a:r>
            <a:endParaRPr kumimoji="1" lang="en-US" altLang="ja-JP" sz="1200" b="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>
                <a:solidFill>
                  <a:schemeClr val="tx1"/>
                </a:solidFill>
                <a:latin typeface="Segoe UI Historic" panose="020B0502040204020203" pitchFamily="34" charset="0"/>
              </a:rPr>
              <a:t>情け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ja-JP" altLang="en-US" sz="1200" b="0" i="0">
                <a:solidFill>
                  <a:schemeClr val="tx1"/>
                </a:solidFill>
                <a:latin typeface="Segoe UI Historic" panose="020B0502040204020203" pitchFamily="34" charset="0"/>
              </a:rPr>
              <a:t>なさけ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Historic" panose="020B0502040204020203" pitchFamily="34" charset="0"/>
              </a:rPr>
              <a:t>	</a:t>
            </a:r>
            <a:r>
              <a:rPr kumimoji="1" lang="en-US" altLang="ja-JP" sz="1200" b="0" i="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mercy, kindness</a:t>
            </a:r>
            <a:r>
              <a:rPr kumimoji="1" lang="en-US" altLang="ja-JP" sz="1200" b="0" i="0" dirty="0">
                <a:solidFill>
                  <a:schemeClr val="tx1"/>
                </a:solidFill>
                <a:latin typeface="+mn-ea"/>
                <a:ea typeface="+mn-ea"/>
              </a:rPr>
              <a:t>	</a:t>
            </a:r>
            <a:r>
              <a:rPr kumimoji="1" lang="ja-JP" altLang="en-US" sz="1200" b="1" i="0">
                <a:solidFill>
                  <a:schemeClr val="tx1"/>
                </a:solidFill>
                <a:latin typeface="+mn-ea"/>
                <a:ea typeface="+mn-ea"/>
              </a:rPr>
              <a:t>情け</a:t>
            </a:r>
            <a:r>
              <a:rPr kumimoji="1" lang="ja-JP" altLang="en-US" sz="1200" b="0" i="0">
                <a:solidFill>
                  <a:schemeClr val="tx1"/>
                </a:solidFill>
                <a:latin typeface="+mn-ea"/>
                <a:ea typeface="+mn-ea"/>
              </a:rPr>
              <a:t>は人のためならず</a:t>
            </a:r>
            <a:r>
              <a:rPr kumimoji="1" lang="ja-JP" altLang="en-US" sz="1200">
                <a:latin typeface="+mn-lt"/>
              </a:rPr>
              <a:t>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79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785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21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83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9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155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254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23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070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6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57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816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39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感情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をコントロールするのはむずかしい。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その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情報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は古いです。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いろいろ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事情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があって、彼とはわかれました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あの２人は強い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友情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で結ばれている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何回も同じミスをして、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情けない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気持ちになった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768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emotion, condition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ジョウ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感情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かんじょう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feelings</a:t>
                      </a:r>
                    </a:p>
                    <a:p>
                      <a:r>
                        <a:rPr kumimoji="1" lang="ja-JP" altLang="en-US" sz="2400"/>
                        <a:t>情報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じょうほう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information</a:t>
                      </a:r>
                    </a:p>
                    <a:p>
                      <a:r>
                        <a:rPr kumimoji="1" lang="ja-JP" altLang="en-US" sz="2400"/>
                        <a:t>事情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じじょう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circumstances</a:t>
                      </a:r>
                    </a:p>
                    <a:p>
                      <a:r>
                        <a:rPr kumimoji="1" lang="ja-JP" altLang="en-US" sz="2400"/>
                        <a:t>友情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ゆうじょう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friendship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なさ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け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情けない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なさけない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miserable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F2E8FA6A-3F9F-8442-B6AA-59B83DE6A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9" y="321595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493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</Words>
  <Application>Microsoft Macintosh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2022-09-15T07:38:21Z</dcterms:created>
  <dcterms:modified xsi:type="dcterms:W3CDTF">2022-09-15T07:38:45Z</dcterms:modified>
</cp:coreProperties>
</file>