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1156"/>
  </p:normalViewPr>
  <p:slideViewPr>
    <p:cSldViewPr snapToGrid="0">
      <p:cViewPr varScale="1">
        <p:scale>
          <a:sx n="48" d="100"/>
          <a:sy n="48" d="100"/>
        </p:scale>
        <p:origin x="35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13DB4B-A1E3-5747-A6A1-660122E4E2C8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F1F46-A547-3842-8E31-0CB999DBC7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1666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術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美術館</a:t>
            </a:r>
            <a:r>
              <a:rPr kumimoji="1" lang="en-US" altLang="ja-JP" dirty="0"/>
              <a:t>	N4	 〔</a:t>
            </a:r>
            <a:r>
              <a:rPr kumimoji="1" lang="ja-JP" altLang="en-US"/>
              <a:t>美</a:t>
            </a:r>
            <a:r>
              <a:rPr kumimoji="1" lang="en-US" altLang="ja-JP" dirty="0"/>
              <a:t>〕N2N3</a:t>
            </a:r>
            <a:r>
              <a:rPr kumimoji="1" lang="ja-JP" altLang="en-US"/>
              <a:t>、</a:t>
            </a:r>
            <a:r>
              <a:rPr kumimoji="1" lang="en-US" altLang="ja-JP" dirty="0"/>
              <a:t> 〔</a:t>
            </a:r>
            <a:r>
              <a:rPr kumimoji="1" lang="ja-JP" altLang="en-US"/>
              <a:t>館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芸術</a:t>
            </a:r>
            <a:r>
              <a:rPr kumimoji="1" lang="en-US" altLang="ja-JP" dirty="0"/>
              <a:t>	N2N3	 〔</a:t>
            </a:r>
            <a:r>
              <a:rPr kumimoji="1" lang="ja-JP" altLang="en-US"/>
              <a:t>芸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手術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N2N3	 〔</a:t>
            </a:r>
            <a:r>
              <a:rPr kumimoji="1" lang="ja-JP" altLang="en-US"/>
              <a:t>手</a:t>
            </a:r>
            <a:r>
              <a:rPr kumimoji="1" lang="en-US" altLang="ja-JP" dirty="0"/>
              <a:t>〕N5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技術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N4	 〔</a:t>
            </a:r>
            <a:r>
              <a:rPr kumimoji="1" lang="ja-JP" altLang="en-US">
                <a:latin typeface="+mn-lt"/>
              </a:rPr>
              <a:t>技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美術</a:t>
            </a:r>
            <a:r>
              <a:rPr kumimoji="1" lang="en-US" altLang="ja-JP" dirty="0"/>
              <a:t>	N1	 〔</a:t>
            </a:r>
            <a:r>
              <a:rPr kumimoji="1" lang="ja-JP" altLang="en-US"/>
              <a:t>美</a:t>
            </a:r>
            <a:r>
              <a:rPr kumimoji="1" lang="en-US" altLang="ja-JP" dirty="0"/>
              <a:t>〕N2N3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芸術家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芸</a:t>
            </a:r>
            <a:r>
              <a:rPr kumimoji="1" lang="en-US" altLang="ja-JP" dirty="0"/>
              <a:t>〕N2N3</a:t>
            </a:r>
            <a:r>
              <a:rPr kumimoji="1" lang="ja-JP" altLang="en-US"/>
              <a:t>、</a:t>
            </a:r>
            <a:r>
              <a:rPr kumimoji="1" lang="en-US" altLang="ja-JP" dirty="0"/>
              <a:t> 〔</a:t>
            </a:r>
            <a:r>
              <a:rPr kumimoji="1" lang="ja-JP" altLang="en-US"/>
              <a:t>家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美術館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びじゅつかん</a:t>
            </a:r>
            <a:r>
              <a:rPr kumimoji="1" lang="en-US" altLang="ja-JP" dirty="0">
                <a:latin typeface="+mn-lt"/>
              </a:rPr>
              <a:t>		museum		</a:t>
            </a:r>
            <a:r>
              <a:rPr kumimoji="1" lang="ja-JP" altLang="en-US">
                <a:latin typeface="+mn-lt"/>
              </a:rPr>
              <a:t>モナリザはルーブル</a:t>
            </a:r>
            <a:r>
              <a:rPr kumimoji="1" lang="ja-JP" altLang="en-US" b="1">
                <a:latin typeface="+mn-lt"/>
              </a:rPr>
              <a:t>美術館</a:t>
            </a:r>
            <a:r>
              <a:rPr kumimoji="1" lang="ja-JP" altLang="en-US">
                <a:latin typeface="+mn-lt"/>
              </a:rPr>
              <a:t>で見られます。／富山県</a:t>
            </a:r>
            <a:r>
              <a:rPr kumimoji="1" lang="ja-JP" altLang="en-US" b="1">
                <a:latin typeface="+mn-lt"/>
              </a:rPr>
              <a:t>美術館</a:t>
            </a:r>
            <a:r>
              <a:rPr kumimoji="1" lang="ja-JP" altLang="en-US">
                <a:latin typeface="+mn-lt"/>
              </a:rPr>
              <a:t>は水曜日が休みです。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芸術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げいじゅつ</a:t>
            </a:r>
            <a:r>
              <a:rPr kumimoji="1" lang="en-US" altLang="ja-JP" dirty="0">
                <a:latin typeface="+mn-lt"/>
              </a:rPr>
              <a:t>		art		</a:t>
            </a:r>
            <a:r>
              <a:rPr kumimoji="1" lang="ja-JP" altLang="en-US" b="1">
                <a:latin typeface="+mn-lt"/>
              </a:rPr>
              <a:t>芸術</a:t>
            </a:r>
            <a:r>
              <a:rPr kumimoji="1" lang="ja-JP" altLang="en-US">
                <a:latin typeface="+mn-lt"/>
              </a:rPr>
              <a:t>の秋ですね。／彼女の作る料理は</a:t>
            </a:r>
            <a:r>
              <a:rPr kumimoji="1" lang="ja-JP" altLang="en-US" b="1">
                <a:latin typeface="+mn-lt"/>
              </a:rPr>
              <a:t>芸術</a:t>
            </a:r>
            <a:r>
              <a:rPr kumimoji="1" lang="ja-JP" altLang="en-US">
                <a:latin typeface="+mn-lt"/>
              </a:rPr>
              <a:t>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手術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しゅじゅつ</a:t>
            </a:r>
            <a:r>
              <a:rPr kumimoji="1" lang="en-US" altLang="ja-JP" dirty="0">
                <a:latin typeface="+mn-lt"/>
              </a:rPr>
              <a:t>		operation		</a:t>
            </a:r>
            <a:r>
              <a:rPr kumimoji="1" lang="ja-JP" altLang="en-US">
                <a:latin typeface="+mn-lt"/>
              </a:rPr>
              <a:t>安心してください。</a:t>
            </a:r>
            <a:r>
              <a:rPr kumimoji="1" lang="ja-JP" altLang="en-US" b="1">
                <a:latin typeface="+mn-lt"/>
              </a:rPr>
              <a:t>手術</a:t>
            </a:r>
            <a:r>
              <a:rPr kumimoji="1" lang="ja-JP" altLang="en-US">
                <a:latin typeface="+mn-lt"/>
              </a:rPr>
              <a:t>はうまくいきました。／</a:t>
            </a:r>
            <a:r>
              <a:rPr kumimoji="1" lang="ja-JP" altLang="en-US" b="1">
                <a:latin typeface="+mn-lt"/>
              </a:rPr>
              <a:t>手術</a:t>
            </a:r>
            <a:r>
              <a:rPr kumimoji="1" lang="ja-JP" altLang="en-US">
                <a:latin typeface="+mn-lt"/>
              </a:rPr>
              <a:t>の後、１週間入院が必要だそうです。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技術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ぎじゅつ</a:t>
            </a:r>
            <a:r>
              <a:rPr kumimoji="1" lang="en-US" altLang="ja-JP" dirty="0">
                <a:latin typeface="+mn-lt"/>
              </a:rPr>
              <a:t>		technique, skill	</a:t>
            </a:r>
            <a:r>
              <a:rPr kumimoji="1" lang="ja-JP" altLang="en-US">
                <a:latin typeface="+mn-lt"/>
              </a:rPr>
              <a:t>彼女は</a:t>
            </a:r>
            <a:r>
              <a:rPr kumimoji="1" lang="ja-JP" altLang="en-US" b="1">
                <a:latin typeface="+mn-lt"/>
              </a:rPr>
              <a:t>技術</a:t>
            </a:r>
            <a:r>
              <a:rPr kumimoji="1" lang="ja-JP" altLang="en-US">
                <a:latin typeface="+mn-lt"/>
              </a:rPr>
              <a:t>点も</a:t>
            </a:r>
            <a:r>
              <a:rPr kumimoji="1" lang="ja-JP" altLang="en-US" b="1">
                <a:latin typeface="+mn-lt"/>
              </a:rPr>
              <a:t>芸術</a:t>
            </a:r>
            <a:r>
              <a:rPr kumimoji="1" lang="ja-JP" altLang="en-US">
                <a:latin typeface="+mn-lt"/>
              </a:rPr>
              <a:t>点も一番高かった。／その工場は高い</a:t>
            </a:r>
            <a:r>
              <a:rPr kumimoji="1" lang="ja-JP" altLang="en-US" b="1">
                <a:latin typeface="+mn-lt"/>
              </a:rPr>
              <a:t>技術</a:t>
            </a:r>
            <a:r>
              <a:rPr kumimoji="1" lang="ja-JP" altLang="en-US">
                <a:latin typeface="+mn-lt"/>
              </a:rPr>
              <a:t>力を持っている。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美術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びじゅつ</a:t>
            </a:r>
            <a:r>
              <a:rPr kumimoji="1" lang="en-US" altLang="ja-JP" dirty="0">
                <a:latin typeface="+mn-lt"/>
              </a:rPr>
              <a:t>		fine arts		</a:t>
            </a:r>
            <a:r>
              <a:rPr kumimoji="1" lang="ja-JP" altLang="en-US" b="1">
                <a:latin typeface="+mn-lt"/>
              </a:rPr>
              <a:t>美術</a:t>
            </a:r>
            <a:r>
              <a:rPr kumimoji="1" lang="ja-JP" altLang="en-US">
                <a:latin typeface="+mn-lt"/>
              </a:rPr>
              <a:t>と音楽の授業が好きです。／彼の専門は西洋</a:t>
            </a:r>
            <a:r>
              <a:rPr kumimoji="1" lang="ja-JP" altLang="en-US" b="1">
                <a:latin typeface="+mn-lt"/>
              </a:rPr>
              <a:t>美術</a:t>
            </a:r>
            <a:r>
              <a:rPr kumimoji="1" lang="ja-JP" altLang="en-US">
                <a:latin typeface="+mn-lt"/>
              </a:rPr>
              <a:t>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芸術家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げいじゅつか</a:t>
            </a:r>
            <a:r>
              <a:rPr kumimoji="1" lang="en-US" altLang="ja-JP" dirty="0">
                <a:latin typeface="+mn-lt"/>
              </a:rPr>
              <a:t>		artist		</a:t>
            </a:r>
            <a:r>
              <a:rPr kumimoji="1" lang="ja-JP" altLang="en-US">
                <a:latin typeface="+mn-lt"/>
              </a:rPr>
              <a:t>彼の兄は有名な</a:t>
            </a:r>
            <a:r>
              <a:rPr kumimoji="1" lang="ja-JP" altLang="en-US" b="1">
                <a:latin typeface="+mn-lt"/>
              </a:rPr>
              <a:t>芸術家</a:t>
            </a:r>
            <a:r>
              <a:rPr kumimoji="1" lang="ja-JP" altLang="en-US">
                <a:latin typeface="+mn-lt"/>
              </a:rPr>
              <a:t>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3718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6005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5535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3853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155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5507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8279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7766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5395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5807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8482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0570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6581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富山県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美術館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は水曜日が休みです。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彼女の作る料理は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芸術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安心してください。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手術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はうまくいきました。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その工場は高い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技術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力を持っている。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technique, art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ジュツ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美術館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びじゅつかん</a:t>
                      </a:r>
                      <a:r>
                        <a:rPr kumimoji="1" lang="en-US" altLang="ja-JP" sz="2400" dirty="0">
                          <a:latin typeface="+mn-lt"/>
                        </a:rPr>
                        <a:t>	museum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芸術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げいじゅつ</a:t>
                      </a:r>
                      <a:r>
                        <a:rPr kumimoji="1" lang="en-US" altLang="ja-JP" sz="2400" dirty="0">
                          <a:latin typeface="+mn-lt"/>
                        </a:rPr>
                        <a:t>		art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手術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しゅじゅつ</a:t>
                      </a:r>
                      <a:r>
                        <a:rPr kumimoji="1" lang="en-US" altLang="ja-JP" sz="2400" dirty="0">
                          <a:latin typeface="+mn-lt"/>
                        </a:rPr>
                        <a:t>		operation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技術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ぎじゅつ</a:t>
                      </a:r>
                      <a:r>
                        <a:rPr kumimoji="1" lang="en-US" altLang="ja-JP" sz="2400" dirty="0">
                          <a:latin typeface="+mn-lt"/>
                        </a:rPr>
                        <a:t>		technique, skill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63A4BC8D-F67A-2149-BF6F-E81528B62B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00140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300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2022-09-16T00:52:00Z</dcterms:created>
  <dcterms:modified xsi:type="dcterms:W3CDTF">2022-09-16T00:52:20Z</dcterms:modified>
</cp:coreProperties>
</file>