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578"/>
  </p:normalViewPr>
  <p:slideViewPr>
    <p:cSldViewPr snapToGrid="0">
      <p:cViewPr varScale="1">
        <p:scale>
          <a:sx n="68" d="100"/>
          <a:sy n="68" d="100"/>
        </p:scale>
        <p:origin x="2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C896F-2190-FA41-B329-719339A4D6A7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781922-AF04-2D43-9527-0D19698C7A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695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経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経済</a:t>
            </a:r>
            <a:r>
              <a:rPr kumimoji="1" lang="en-US" altLang="ja-JP" dirty="0"/>
              <a:t>	N4	〔</a:t>
            </a:r>
            <a:r>
              <a:rPr kumimoji="1" lang="ja-JP" altLang="en-US"/>
              <a:t>済</a:t>
            </a:r>
            <a:r>
              <a:rPr kumimoji="1" lang="en-US" altLang="ja-JP" dirty="0"/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経験</a:t>
            </a:r>
            <a:r>
              <a:rPr kumimoji="1" lang="ja-JP" altLang="en-US" sz="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験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N4</a:t>
            </a:r>
            <a:endParaRPr kumimoji="1" lang="en-US" altLang="ja-JP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経営</a:t>
            </a:r>
            <a:r>
              <a:rPr kumimoji="1" lang="ja-JP" altLang="en-US" sz="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営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N2N3</a:t>
            </a:r>
            <a:endParaRPr kumimoji="1" lang="en-US" altLang="ja-JP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経由</a:t>
            </a:r>
            <a:r>
              <a:rPr kumimoji="1" lang="ja-JP" altLang="en-US" sz="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由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N2N3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経済</a:t>
            </a:r>
            <a:r>
              <a:rPr kumimoji="1" lang="ja-JP" altLang="en-US" sz="2400" dirty="0">
                <a:solidFill>
                  <a:schemeClr val="tx1"/>
                </a:solidFill>
              </a:rPr>
              <a:t>	けいざい	</a:t>
            </a:r>
            <a:r>
              <a:rPr kumimoji="1" lang="en-US" altLang="ja-JP" sz="2400" dirty="0">
                <a:solidFill>
                  <a:schemeClr val="tx1"/>
                </a:solidFill>
              </a:rPr>
              <a:t>economy		</a:t>
            </a:r>
            <a:r>
              <a:rPr kumimoji="1" lang="ja-JP" altLang="en-US" sz="2400" dirty="0">
                <a:solidFill>
                  <a:schemeClr val="tx1"/>
                </a:solidFill>
              </a:rPr>
              <a:t>山本さんの専門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せんもん</a:t>
            </a:r>
            <a:r>
              <a:rPr kumimoji="1" lang="en-US" altLang="ja-JP" sz="2400" dirty="0">
                <a:solidFill>
                  <a:schemeClr val="tx1"/>
                </a:solidFill>
              </a:rPr>
              <a:t>: major study)</a:t>
            </a:r>
            <a:r>
              <a:rPr kumimoji="1" lang="ja-JP" altLang="en-US" sz="2400" dirty="0">
                <a:solidFill>
                  <a:schemeClr val="tx1"/>
                </a:solidFill>
              </a:rPr>
              <a:t>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経済</a:t>
            </a:r>
            <a:r>
              <a:rPr kumimoji="1" lang="ja-JP" altLang="en-US" sz="2400">
                <a:solidFill>
                  <a:schemeClr val="tx1"/>
                </a:solidFill>
              </a:rPr>
              <a:t>です。／国</a:t>
            </a:r>
            <a:r>
              <a:rPr kumimoji="1" lang="ja-JP" altLang="en-US" sz="2400" dirty="0">
                <a:solidFill>
                  <a:schemeClr val="tx1"/>
                </a:solidFill>
              </a:rPr>
              <a:t>の政治や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経済</a:t>
            </a:r>
            <a:r>
              <a:rPr kumimoji="1" lang="ja-JP" altLang="en-US" sz="2400" dirty="0">
                <a:solidFill>
                  <a:schemeClr val="tx1"/>
                </a:solidFill>
              </a:rPr>
              <a:t>について話す。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経験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けいけん</a:t>
            </a:r>
            <a:r>
              <a:rPr kumimoji="1" lang="en-US" altLang="ja-JP" sz="2400" dirty="0">
                <a:solidFill>
                  <a:schemeClr val="tx1"/>
                </a:solidFill>
              </a:rPr>
              <a:t>	experience		</a:t>
            </a:r>
            <a:r>
              <a:rPr kumimoji="1" lang="ja-JP" altLang="en-US" sz="2400" b="0" dirty="0">
                <a:solidFill>
                  <a:schemeClr val="tx1"/>
                </a:solidFill>
              </a:rPr>
              <a:t>留学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して、いろいろな新しい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経験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できました。／レストランで働いた</a:t>
            </a:r>
            <a:r>
              <a:rPr kumimoji="1" lang="ja-JP" altLang="en-US" sz="2400" b="1">
                <a:solidFill>
                  <a:schemeClr val="tx1"/>
                </a:solidFill>
              </a:rPr>
              <a:t>経験</a:t>
            </a:r>
            <a:r>
              <a:rPr kumimoji="1" lang="ja-JP" altLang="en-US" sz="2400">
                <a:solidFill>
                  <a:schemeClr val="tx1"/>
                </a:solidFill>
              </a:rPr>
              <a:t>があります。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経営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けいえい</a:t>
            </a:r>
            <a:r>
              <a:rPr kumimoji="1" lang="en-US" altLang="ja-JP" sz="2400" dirty="0">
                <a:solidFill>
                  <a:schemeClr val="tx1"/>
                </a:solidFill>
              </a:rPr>
              <a:t>	management		</a:t>
            </a:r>
            <a:r>
              <a:rPr kumimoji="1" lang="ja-JP" altLang="en-US" sz="2400" dirty="0">
                <a:solidFill>
                  <a:schemeClr val="tx1"/>
                </a:solidFill>
              </a:rPr>
              <a:t>父は小さい会社を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経営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います。／店の</a:t>
            </a:r>
            <a:r>
              <a:rPr kumimoji="1" lang="ja-JP" altLang="en-US" sz="2400" b="1">
                <a:solidFill>
                  <a:schemeClr val="tx1"/>
                </a:solidFill>
              </a:rPr>
              <a:t>経営</a:t>
            </a:r>
            <a:r>
              <a:rPr kumimoji="1" lang="ja-JP" altLang="en-US" sz="2400">
                <a:solidFill>
                  <a:schemeClr val="tx1"/>
                </a:solidFill>
              </a:rPr>
              <a:t>がくるしい。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経由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けいゆ</a:t>
            </a:r>
            <a:r>
              <a:rPr kumimoji="1" lang="en-US" altLang="ja-JP" sz="2400" dirty="0">
                <a:solidFill>
                  <a:schemeClr val="tx1"/>
                </a:solidFill>
              </a:rPr>
              <a:t>	via, by way of	</a:t>
            </a:r>
            <a:r>
              <a:rPr kumimoji="1" lang="ja-JP" altLang="en-US" sz="2400" dirty="0">
                <a:solidFill>
                  <a:schemeClr val="tx1"/>
                </a:solidFill>
              </a:rPr>
              <a:t>ソウル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経由</a:t>
            </a:r>
            <a:r>
              <a:rPr kumimoji="1" lang="ja-JP" altLang="en-US" sz="2400" dirty="0">
                <a:solidFill>
                  <a:schemeClr val="tx1"/>
                </a:solidFill>
              </a:rPr>
              <a:t>で日本へ</a:t>
            </a:r>
            <a:r>
              <a:rPr kumimoji="1" lang="ja-JP" altLang="en-US" sz="2400">
                <a:solidFill>
                  <a:schemeClr val="tx1"/>
                </a:solidFill>
              </a:rPr>
              <a:t>来ました。／この</a:t>
            </a:r>
            <a:r>
              <a:rPr kumimoji="1" lang="ja-JP" altLang="en-US" sz="2400" dirty="0">
                <a:solidFill>
                  <a:schemeClr val="tx1"/>
                </a:solidFill>
              </a:rPr>
              <a:t>バスは富山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とやま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大学を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経由して</a:t>
            </a:r>
            <a:r>
              <a:rPr kumimoji="1" lang="ja-JP" altLang="en-US" sz="2400" dirty="0">
                <a:solidFill>
                  <a:schemeClr val="tx1"/>
                </a:solidFill>
              </a:rPr>
              <a:t>高岡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たかおか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へ</a:t>
            </a:r>
            <a:r>
              <a:rPr kumimoji="1" lang="ja-JP" altLang="en-US" sz="2400">
                <a:solidFill>
                  <a:schemeClr val="tx1"/>
                </a:solidFill>
              </a:rPr>
              <a:t>行きます。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495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5611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35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0840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171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254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601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43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328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2471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1253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7100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2756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山本さんの専門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せんもん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major study)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経済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国の政治や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経済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について話す。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留学して、いろいろな新しい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経験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ができました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204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manage, pass through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ケイ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経済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けいざい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economy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経験</a:t>
                      </a:r>
                      <a:r>
                        <a:rPr kumimoji="1" lang="ja-JP" altLang="en-US" sz="1800" kern="1200" baseline="-2500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する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けいけん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experience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75E62CD-C28F-4672-AC04-3EEF65621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3986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</Words>
  <Application>Microsoft Macintosh PowerPoint</Application>
  <PresentationFormat>ワイド画面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2022-09-14T08:57:13Z</dcterms:created>
  <dcterms:modified xsi:type="dcterms:W3CDTF">2022-09-14T08:57:55Z</dcterms:modified>
</cp:coreProperties>
</file>