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3265"/>
  </p:normalViewPr>
  <p:slideViewPr>
    <p:cSldViewPr snapToGrid="0">
      <p:cViewPr varScale="1">
        <p:scale>
          <a:sx n="78" d="100"/>
          <a:sy n="78" d="100"/>
        </p:scale>
        <p:origin x="24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2B9B4A-E4A5-124A-B7DF-A1D02755E160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53A6F9-541D-8943-A213-96B640D7F7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9858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黒</a:t>
            </a:r>
            <a:r>
              <a:rPr kumimoji="1" lang="en-US" altLang="ja-JP" dirty="0"/>
              <a:t>〕</a:t>
            </a:r>
            <a:r>
              <a:rPr kumimoji="1" lang="en-US" altLang="ja-JP" dirty="0" err="1"/>
              <a:t>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黒板</a:t>
            </a:r>
            <a:r>
              <a:rPr kumimoji="1" lang="en-US" altLang="ja-JP" dirty="0"/>
              <a:t>	N2N3	 〔</a:t>
            </a:r>
            <a:r>
              <a:rPr kumimoji="1" lang="ja-JP" altLang="en-US"/>
              <a:t>板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黒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黒い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真っ黒</a:t>
            </a:r>
            <a:r>
              <a:rPr kumimoji="1" lang="ja-JP" altLang="en-US" baseline="-25000"/>
              <a:t>な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真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黒字</a:t>
            </a:r>
            <a:r>
              <a:rPr kumimoji="1" lang="en-US" altLang="ja-JP" dirty="0"/>
              <a:t>	N1	 〔</a:t>
            </a:r>
            <a:r>
              <a:rPr kumimoji="1" lang="ja-JP" altLang="en-US"/>
              <a:t>字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黒板	こくばん	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blackboard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		</a:t>
            </a:r>
            <a:r>
              <a:rPr kumimoji="1" lang="ja-JP" altLang="en-US" sz="1200">
                <a:latin typeface="Segoe UI Historic" panose="020B0502040204020203" pitchFamily="34" charset="0"/>
              </a:rPr>
              <a:t>みなさん、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黒板</a:t>
            </a:r>
            <a:r>
              <a:rPr kumimoji="1" lang="ja-JP" altLang="en-US" sz="1200">
                <a:latin typeface="Segoe UI Historic" panose="020B0502040204020203" pitchFamily="34" charset="0"/>
              </a:rPr>
              <a:t>を見てください。／リンさん、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黒板</a:t>
            </a:r>
            <a:r>
              <a:rPr kumimoji="1" lang="ja-JP" altLang="en-US" sz="1200">
                <a:latin typeface="Segoe UI Historic" panose="020B0502040204020203" pitchFamily="34" charset="0"/>
              </a:rPr>
              <a:t>に書いてください。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黒</a:t>
            </a:r>
            <a:r>
              <a:rPr kumimoji="1" lang="en-US" altLang="ja-JP" dirty="0"/>
              <a:t>	</a:t>
            </a:r>
            <a:r>
              <a:rPr kumimoji="1" lang="ja-JP" altLang="en-US"/>
              <a:t>くろ</a:t>
            </a:r>
            <a:r>
              <a:rPr kumimoji="1" lang="en-US" altLang="ja-JP" dirty="0"/>
              <a:t>	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black</a:t>
            </a:r>
            <a:r>
              <a:rPr kumimoji="1" lang="en-US" altLang="ja-JP" dirty="0"/>
              <a:t>		</a:t>
            </a:r>
            <a:r>
              <a:rPr kumimoji="1" lang="ja-JP" altLang="en-US" sz="1200">
                <a:latin typeface="Segoe UI Historic" panose="020B0502040204020203" pitchFamily="34" charset="0"/>
              </a:rPr>
              <a:t>今年は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黒</a:t>
            </a:r>
            <a:r>
              <a:rPr kumimoji="1" lang="ja-JP" altLang="en-US" sz="1200">
                <a:latin typeface="Segoe UI Historic" panose="020B0502040204020203" pitchFamily="34" charset="0"/>
              </a:rPr>
              <a:t>が人気です</a:t>
            </a:r>
            <a:r>
              <a:rPr kumimoji="1" lang="ja-JP" altLang="en-US"/>
              <a:t>。／</a:t>
            </a:r>
            <a:r>
              <a:rPr kumimoji="1" lang="ja-JP" altLang="en-US" b="1"/>
              <a:t>黒</a:t>
            </a:r>
            <a:r>
              <a:rPr kumimoji="1" lang="ja-JP" altLang="en-US"/>
              <a:t>のボールペン、ありますか。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黒い	くろい	</a:t>
            </a:r>
            <a:r>
              <a:rPr kumimoji="1" lang="en-US" altLang="ja-JP" dirty="0">
                <a:solidFill>
                  <a:schemeClr val="tx1"/>
                </a:solidFill>
              </a:rPr>
              <a:t>black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		</a:t>
            </a:r>
            <a:r>
              <a:rPr kumimoji="1" lang="ja-JP" altLang="en-US" sz="1200">
                <a:latin typeface="Segoe UI Historic" panose="020B0502040204020203" pitchFamily="34" charset="0"/>
              </a:rPr>
              <a:t>その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黒い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くつ、すてきですね</a:t>
            </a:r>
            <a:r>
              <a:rPr kumimoji="1" lang="ja-JP" altLang="en-US"/>
              <a:t>。／あの</a:t>
            </a:r>
            <a:r>
              <a:rPr kumimoji="1" lang="ja-JP" altLang="en-US" b="1"/>
              <a:t>黒い</a:t>
            </a:r>
            <a:r>
              <a:rPr kumimoji="1" lang="ja-JP" altLang="en-US"/>
              <a:t>車は山本さんのです。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真っ黒</a:t>
            </a:r>
            <a:r>
              <a:rPr kumimoji="1" lang="ja-JP" altLang="en-US" baseline="-25000"/>
              <a:t>な</a:t>
            </a:r>
            <a:r>
              <a:rPr kumimoji="1" lang="ja-JP" altLang="en-US">
                <a:solidFill>
                  <a:schemeClr val="tx1"/>
                </a:solidFill>
              </a:rPr>
              <a:t>	まっくろ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black, pitch-black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	</a:t>
            </a:r>
            <a:r>
              <a:rPr kumimoji="1" lang="ja-JP" altLang="en-US" sz="1200">
                <a:latin typeface="Segoe UI Historic" panose="020B0502040204020203" pitchFamily="34" charset="0"/>
              </a:rPr>
              <a:t>日本のカラスは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真っ黒</a:t>
            </a:r>
            <a:r>
              <a:rPr kumimoji="1" lang="ja-JP" altLang="en-US" sz="1200">
                <a:latin typeface="Segoe UI Historic" panose="020B0502040204020203" pitchFamily="34" charset="0"/>
              </a:rPr>
              <a:t>で大きいから、こわい</a:t>
            </a:r>
            <a:r>
              <a:rPr kumimoji="1" lang="ja-JP" altLang="en-US"/>
              <a:t>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真っ黒</a:t>
            </a:r>
            <a:r>
              <a:rPr kumimoji="1" lang="ja-JP" altLang="en-US" sz="1200">
                <a:latin typeface="Segoe UI Historic" panose="020B0502040204020203" pitchFamily="34" charset="0"/>
              </a:rPr>
              <a:t>なパスタ、食べたことがありますか。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黒字</a:t>
            </a:r>
            <a:r>
              <a:rPr kumimoji="1" lang="en-US" altLang="ja-JP" dirty="0"/>
              <a:t>	</a:t>
            </a:r>
            <a:r>
              <a:rPr kumimoji="1" lang="ja-JP" altLang="en-US"/>
              <a:t>くろじ</a:t>
            </a:r>
            <a:r>
              <a:rPr kumimoji="1" lang="en-US" altLang="ja-JP" dirty="0"/>
              <a:t>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surplus		</a:t>
            </a:r>
            <a:r>
              <a:rPr kumimoji="1" lang="ja-JP" altLang="en-US" sz="1200">
                <a:latin typeface="Segoe UI Historic" panose="020B0502040204020203" pitchFamily="34" charset="0"/>
              </a:rPr>
              <a:t>今月は２万円の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黒字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です。／彼は１年で経営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けいえい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: </a:t>
            </a:r>
            <a:r>
              <a:rPr kumimoji="1" lang="en" altLang="ja-JP" sz="1200" dirty="0">
                <a:latin typeface="Segoe UI Historic" panose="020B0502040204020203" pitchFamily="34" charset="0"/>
              </a:rPr>
              <a:t>management)</a:t>
            </a:r>
            <a:r>
              <a:rPr kumimoji="1" lang="ja-JP" altLang="en-US" sz="120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黒字</a:t>
            </a:r>
            <a:r>
              <a:rPr kumimoji="1" lang="ja-JP" altLang="en-US" sz="1200">
                <a:latin typeface="Segoe UI Historic" panose="020B0502040204020203" pitchFamily="34" charset="0"/>
              </a:rPr>
              <a:t>にした。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2745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6340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7844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9911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7826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1794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407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27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8094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9993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453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1099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8854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86555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みなさん、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黒板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を見てください。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今年は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黒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が人気です。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その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黒い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くつ、すてきですね。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日本のカラスは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真っ黒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で大きいから、こわい。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今月は２万円の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黒字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コク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黒板		こくばん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blackboard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くろ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黒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/>
                        <a:t>くろ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black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黒い		くろい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black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真っ黒</a:t>
                      </a:r>
                      <a:r>
                        <a:rPr kumimoji="1" lang="ja-JP" altLang="en-US" sz="2400" baseline="-25000"/>
                        <a:t>な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まっくろ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black, pitch-black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黒字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/>
                        <a:t>くろじ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surplus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F86C17B-7CCE-C148-878A-42C80F62F9FB}"/>
              </a:ext>
            </a:extLst>
          </p:cNvPr>
          <p:cNvSpPr txBox="1"/>
          <p:nvPr/>
        </p:nvSpPr>
        <p:spPr>
          <a:xfrm>
            <a:off x="1823998" y="615317"/>
            <a:ext cx="893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black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FFE72A0D-EEDC-8F45-89CC-22F7AE426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098" y="330198"/>
            <a:ext cx="990602" cy="99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78679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259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2022-08-22T01:02:17Z</dcterms:created>
  <dcterms:modified xsi:type="dcterms:W3CDTF">2022-09-07T08:12:13Z</dcterms:modified>
</cp:coreProperties>
</file>