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8844"/>
  </p:normalViewPr>
  <p:slideViewPr>
    <p:cSldViewPr snapToGrid="0">
      <p:cViewPr varScale="1">
        <p:scale>
          <a:sx n="72" d="100"/>
          <a:sy n="72" d="100"/>
        </p:scale>
        <p:origin x="26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1B98B-AA1E-1C40-9379-3717C1876CD1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B1D33E-5ED7-4645-88CD-18A1E70C96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4589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婚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結婚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N5	 〔</a:t>
            </a:r>
            <a:r>
              <a:rPr kumimoji="1" lang="ja-JP" altLang="en-US" baseline="0">
                <a:latin typeface="+mn-lt"/>
              </a:rPr>
              <a:t>結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婚約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-2500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約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新婚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</a:t>
            </a:r>
            <a:r>
              <a:rPr kumimoji="1" lang="en-US" altLang="ja-JP" baseline="0" dirty="0"/>
              <a:t>N1	 〔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新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結婚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けっこん</a:t>
            </a:r>
            <a:r>
              <a:rPr kumimoji="1" lang="en-US" altLang="ja-JP" baseline="0" dirty="0">
                <a:latin typeface="+mn-lt"/>
              </a:rPr>
              <a:t>	marriage		</a:t>
            </a:r>
            <a:r>
              <a:rPr kumimoji="1" lang="ja-JP" altLang="en-US" baseline="0">
                <a:latin typeface="+mn-lt"/>
              </a:rPr>
              <a:t>今年で</a:t>
            </a:r>
            <a:r>
              <a:rPr kumimoji="1" lang="ja-JP" altLang="en-US" b="1" baseline="0">
                <a:latin typeface="+mn-lt"/>
              </a:rPr>
              <a:t>結婚</a:t>
            </a:r>
            <a:r>
              <a:rPr kumimoji="1" lang="en-US" altLang="ja-JP" baseline="0" dirty="0">
                <a:latin typeface="+mn-lt"/>
              </a:rPr>
              <a:t>10</a:t>
            </a:r>
            <a:r>
              <a:rPr kumimoji="1" lang="ja-JP" altLang="en-US" baseline="0">
                <a:latin typeface="+mn-lt"/>
              </a:rPr>
              <a:t>年目です。／来年、弟が</a:t>
            </a:r>
            <a:r>
              <a:rPr kumimoji="1" lang="ja-JP" altLang="en-US" b="1" baseline="0">
                <a:latin typeface="+mn-lt"/>
              </a:rPr>
              <a:t>結婚</a:t>
            </a:r>
            <a:r>
              <a:rPr kumimoji="1" lang="ja-JP" altLang="en-US" baseline="0">
                <a:latin typeface="+mn-lt"/>
              </a:rPr>
              <a:t>します。／ご</a:t>
            </a:r>
            <a:r>
              <a:rPr kumimoji="1" lang="ja-JP" altLang="en-US" b="1" baseline="0">
                <a:latin typeface="+mn-lt"/>
              </a:rPr>
              <a:t>結婚</a:t>
            </a:r>
            <a:r>
              <a:rPr kumimoji="1" lang="ja-JP" altLang="en-US" baseline="0">
                <a:latin typeface="+mn-lt"/>
              </a:rPr>
              <a:t>おめでとうございます。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婚約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こんやく</a:t>
            </a:r>
            <a:r>
              <a:rPr kumimoji="1" lang="en-US" altLang="ja-JP" baseline="0" dirty="0">
                <a:solidFill>
                  <a:schemeClr val="tx1"/>
                </a:solidFill>
              </a:rPr>
              <a:t>	engagement		</a:t>
            </a:r>
            <a:r>
              <a:rPr kumimoji="1" lang="ja-JP" altLang="en-US" baseline="0">
                <a:solidFill>
                  <a:schemeClr val="tx1"/>
                </a:solidFill>
              </a:rPr>
              <a:t>兄は</a:t>
            </a:r>
            <a:r>
              <a:rPr kumimoji="1" lang="ja-JP" altLang="en-US" b="1" baseline="0">
                <a:solidFill>
                  <a:schemeClr val="tx1"/>
                </a:solidFill>
              </a:rPr>
              <a:t>婚約</a:t>
            </a:r>
            <a:r>
              <a:rPr kumimoji="1" lang="ja-JP" altLang="en-US" baseline="0">
                <a:solidFill>
                  <a:schemeClr val="tx1"/>
                </a:solidFill>
              </a:rPr>
              <a:t>中の彼女がいます。</a:t>
            </a:r>
            <a:r>
              <a:rPr kumimoji="1" lang="ja-JP" altLang="en-US" baseline="0">
                <a:latin typeface="+mn-lt"/>
              </a:rPr>
              <a:t>／２人は</a:t>
            </a:r>
            <a:r>
              <a:rPr kumimoji="1" lang="ja-JP" altLang="en-US" b="1" baseline="0">
                <a:latin typeface="+mn-lt"/>
              </a:rPr>
              <a:t>婚約</a:t>
            </a:r>
            <a:r>
              <a:rPr kumimoji="1" lang="ja-JP" altLang="en-US" baseline="0">
                <a:latin typeface="+mn-lt"/>
              </a:rPr>
              <a:t>パーティーをするそうです。／ご</a:t>
            </a:r>
            <a:r>
              <a:rPr kumimoji="1" lang="ja-JP" altLang="en-US" b="1" baseline="0">
                <a:latin typeface="+mn-lt"/>
              </a:rPr>
              <a:t>婚約</a:t>
            </a:r>
            <a:r>
              <a:rPr kumimoji="1" lang="ja-JP" altLang="en-US" baseline="0">
                <a:latin typeface="+mn-lt"/>
              </a:rPr>
              <a:t>おめでとうございます。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新婚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しんこん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newly-married	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２人は</a:t>
            </a:r>
            <a:r>
              <a:rPr kumimoji="1" lang="ja-JP" altLang="en-US" b="1" baseline="0">
                <a:solidFill>
                  <a:schemeClr val="tx1"/>
                </a:solidFill>
                <a:latin typeface="+mn-lt"/>
              </a:rPr>
              <a:t>新婚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です。</a:t>
            </a:r>
            <a:r>
              <a:rPr kumimoji="1" lang="ja-JP" altLang="en-US" baseline="0">
                <a:latin typeface="+mn-lt"/>
              </a:rPr>
              <a:t>／彼女は</a:t>
            </a:r>
            <a:r>
              <a:rPr kumimoji="1" lang="ja-JP" altLang="en-US" b="1" baseline="0">
                <a:latin typeface="+mn-lt"/>
              </a:rPr>
              <a:t>新婚</a:t>
            </a:r>
            <a:r>
              <a:rPr kumimoji="1" lang="ja-JP" altLang="en-US" baseline="0">
                <a:latin typeface="+mn-lt"/>
              </a:rPr>
              <a:t>１か月です。／</a:t>
            </a:r>
            <a:r>
              <a:rPr kumimoji="1" lang="ja-JP" altLang="en-US" b="1" baseline="0">
                <a:latin typeface="+mn-lt"/>
              </a:rPr>
              <a:t>新婚</a:t>
            </a:r>
            <a:r>
              <a:rPr kumimoji="1" lang="ja-JP" altLang="en-US" baseline="0">
                <a:latin typeface="+mn-lt"/>
              </a:rPr>
              <a:t>旅行でハワイに行きました。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500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2134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059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8661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839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3014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2460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9010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464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8647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2061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8905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9195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今年で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結婚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年目です。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ご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結婚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おめでとうございます。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兄は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婚約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中の彼女がいます。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２人は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新婚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marry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コン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結婚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けっこん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marriage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婚約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こんやく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engagement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  <a:latin typeface="+mn-lt"/>
                        </a:rPr>
                        <a:t>新婚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  <a:latin typeface="+mn-lt"/>
                        </a:rPr>
                        <a:t>しんこん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  <a:latin typeface="+mn-lt"/>
                        </a:rPr>
                        <a:t>	newly-married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10" name="図 9">
            <a:extLst>
              <a:ext uri="{FF2B5EF4-FFF2-40B4-BE49-F238E27FC236}">
                <a16:creationId xmlns:a16="http://schemas.microsoft.com/office/drawing/2014/main" id="{8BB3A7B6-5A26-D34F-AA2C-561D14F14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07016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</Words>
  <Application>Microsoft Macintosh PowerPoint</Application>
  <PresentationFormat>ワイド画面</PresentationFormat>
  <Paragraphs>21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2022-08-24T02:35:18Z</dcterms:created>
  <dcterms:modified xsi:type="dcterms:W3CDTF">2022-08-24T02:35:45Z</dcterms:modified>
</cp:coreProperties>
</file>