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5578"/>
  </p:normalViewPr>
  <p:slideViewPr>
    <p:cSldViewPr snapToGrid="0">
      <p:cViewPr varScale="1">
        <p:scale>
          <a:sx n="54" d="100"/>
          <a:sy n="54" d="100"/>
        </p:scale>
        <p:origin x="33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9A564-199A-044E-97DA-0E9D23505186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5274B-5556-5C45-9F63-60A2D2547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301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強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勉強</a:t>
            </a:r>
            <a:r>
              <a:rPr kumimoji="1" lang="ja-JP" altLang="en-US" sz="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dirty="0"/>
              <a:t>	N5	〔</a:t>
            </a:r>
            <a:r>
              <a:rPr kumimoji="1" lang="ja-JP" altLang="en-US"/>
              <a:t>勉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強調</a:t>
            </a:r>
            <a:r>
              <a:rPr kumimoji="1" lang="ja-JP" altLang="en-US" sz="105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調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強力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力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</a:p>
          <a:p>
            <a:r>
              <a:rPr kumimoji="1" lang="ja-JP" altLang="en-US"/>
              <a:t>強い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勉強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べんきょう	</a:t>
            </a:r>
            <a:r>
              <a:rPr kumimoji="1" lang="en-US" altLang="ja-JP" sz="2400" dirty="0">
                <a:solidFill>
                  <a:schemeClr val="tx1"/>
                </a:solidFill>
              </a:rPr>
              <a:t>study		</a:t>
            </a:r>
            <a:r>
              <a:rPr kumimoji="1" lang="ja-JP" altLang="en-US" sz="2400" dirty="0">
                <a:solidFill>
                  <a:schemeClr val="tx1"/>
                </a:solidFill>
              </a:rPr>
              <a:t>私は子どもの時から、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勉強</a:t>
            </a:r>
            <a:r>
              <a:rPr kumimoji="1" lang="ja-JP" altLang="en-US" sz="2400" dirty="0">
                <a:solidFill>
                  <a:schemeClr val="tx1"/>
                </a:solidFill>
              </a:rPr>
              <a:t>が好き</a:t>
            </a:r>
            <a:r>
              <a:rPr kumimoji="1" lang="ja-JP" altLang="en-US" sz="2400">
                <a:solidFill>
                  <a:schemeClr val="tx1"/>
                </a:solidFill>
              </a:rPr>
              <a:t>でした。／きのう</a:t>
            </a:r>
            <a:r>
              <a:rPr kumimoji="1" lang="ja-JP" altLang="en-US" sz="2400" dirty="0">
                <a:solidFill>
                  <a:schemeClr val="tx1"/>
                </a:solidFill>
              </a:rPr>
              <a:t>、何時間ぐらい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勉強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しましたか。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強調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800" kern="1200" baseline="-250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800" kern="1200" baseline="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きょうちょう</a:t>
            </a:r>
            <a:r>
              <a:rPr kumimoji="1" lang="en-US" altLang="ja-JP" sz="1800" kern="1200" baseline="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emphasis		</a:t>
            </a:r>
            <a:r>
              <a:rPr kumimoji="1" lang="ja-JP" altLang="en-US" sz="1800" kern="1200" baseline="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上司</a:t>
            </a:r>
            <a:r>
              <a:rPr kumimoji="1" lang="en-US" altLang="ja-JP" sz="1800" kern="1200" baseline="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(</a:t>
            </a:r>
            <a:r>
              <a:rPr kumimoji="1" lang="ja-JP" altLang="en-US" sz="1800" kern="1200" baseline="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じょうし</a:t>
            </a:r>
            <a:r>
              <a:rPr kumimoji="1" lang="en-US" altLang="ja-JP" sz="1800" kern="1200" baseline="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: boss)</a:t>
            </a:r>
            <a:r>
              <a:rPr kumimoji="1" lang="ja-JP" altLang="en-US" sz="1800" kern="1200" baseline="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は、「チームのコミュニケーションが大切だ」と</a:t>
            </a:r>
            <a:r>
              <a:rPr kumimoji="1" lang="ja-JP" altLang="en-US" sz="1800" b="1" kern="1200" baseline="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強調</a:t>
            </a:r>
            <a:r>
              <a:rPr kumimoji="1" lang="ja-JP" altLang="en-US" sz="1800" kern="1200" baseline="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していました。</a:t>
            </a:r>
            <a:endParaRPr kumimoji="1" lang="en-US" altLang="ja-JP" sz="2400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強力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な</a:t>
            </a:r>
            <a:r>
              <a:rPr kumimoji="1" lang="en-US" altLang="ja-JP" sz="2400" baseline="-25000" dirty="0">
                <a:solidFill>
                  <a:schemeClr val="tx1"/>
                </a:solidFill>
              </a:rPr>
              <a:t>	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きょうりょく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	powerful, strong	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両親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りょうしん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baseline="0" dirty="0">
                <a:solidFill>
                  <a:schemeClr val="tx1"/>
                </a:solidFill>
              </a:rPr>
              <a:t>強力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なサポートがあって、留学できました。</a:t>
            </a:r>
            <a:endParaRPr kumimoji="1" lang="en-US" altLang="ja-JP" sz="2400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強い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つよい</a:t>
            </a:r>
            <a:r>
              <a:rPr kumimoji="1" lang="en-US" altLang="ja-JP" sz="2400" dirty="0">
                <a:solidFill>
                  <a:schemeClr val="tx1"/>
                </a:solidFill>
              </a:rPr>
              <a:t>	strong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この大学のサッカーチームはとても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強い</a:t>
            </a:r>
            <a:r>
              <a:rPr kumimoji="1" lang="ja-JP" altLang="en-US" sz="2400">
                <a:solidFill>
                  <a:schemeClr val="tx1"/>
                </a:solidFill>
              </a:rPr>
              <a:t>です。／今日</a:t>
            </a:r>
            <a:r>
              <a:rPr kumimoji="1" lang="ja-JP" altLang="en-US" sz="2400" dirty="0">
                <a:solidFill>
                  <a:schemeClr val="tx1"/>
                </a:solidFill>
              </a:rPr>
              <a:t>は風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かぜ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強い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</a:t>
            </a:r>
            <a:r>
              <a:rPr kumimoji="1" lang="ja-JP" altLang="en-US" sz="2400">
                <a:solidFill>
                  <a:schemeClr val="tx1"/>
                </a:solidFill>
              </a:rPr>
              <a:t>ね。／山本</a:t>
            </a:r>
            <a:r>
              <a:rPr kumimoji="1" lang="ja-JP" altLang="en-US" sz="2400" dirty="0">
                <a:solidFill>
                  <a:schemeClr val="tx1"/>
                </a:solidFill>
              </a:rPr>
              <a:t>さんはコンピューターに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強い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716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936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435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68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22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85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37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158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670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221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085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065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69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私は子どもの時から、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勉強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が好きでした。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きのう、何時間ぐらい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勉強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この大学のサッカーチームはとても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強い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今日は風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かぜ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強い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979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strong, force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勉強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べんきょう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study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つよ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強い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つよい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strong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8">
            <a:extLst>
              <a:ext uri="{FF2B5EF4-FFF2-40B4-BE49-F238E27FC236}">
                <a16:creationId xmlns:a16="http://schemas.microsoft.com/office/drawing/2014/main" id="{07538996-E535-496A-AFBB-BBE5CEA82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6563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2022-09-14T08:32:03Z</dcterms:created>
  <dcterms:modified xsi:type="dcterms:W3CDTF">2022-09-14T08:32:45Z</dcterms:modified>
</cp:coreProperties>
</file>