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2313"/>
  </p:normalViewPr>
  <p:slideViewPr>
    <p:cSldViewPr snapToGrid="0">
      <p:cViewPr varScale="1">
        <p:scale>
          <a:sx n="63" d="100"/>
          <a:sy n="63" d="100"/>
        </p:scale>
        <p:origin x="29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251B3-58A9-644E-A184-A42F3A0D2E6D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7B46A-C143-0F4E-A691-EAA5095087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7315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教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教育</a:t>
            </a:r>
            <a:r>
              <a:rPr kumimoji="1" lang="ja-JP" altLang="en-US" sz="1200" baseline="-25000"/>
              <a:t>する</a:t>
            </a:r>
            <a:r>
              <a:rPr kumimoji="1" lang="en-US" altLang="ja-JP" dirty="0"/>
              <a:t>	N4	〔</a:t>
            </a:r>
            <a:r>
              <a:rPr kumimoji="1" lang="ja-JP" altLang="en-US"/>
              <a:t>育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教室</a:t>
            </a:r>
            <a:r>
              <a:rPr kumimoji="1" lang="en-US" altLang="ja-JP" dirty="0"/>
              <a:t>	N5	〔</a:t>
            </a:r>
            <a:r>
              <a:rPr kumimoji="1" lang="ja-JP" altLang="en-US"/>
              <a:t>室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教会</a:t>
            </a:r>
            <a:r>
              <a:rPr kumimoji="1" lang="en-US" altLang="ja-JP" dirty="0"/>
              <a:t>	N4	〔</a:t>
            </a:r>
            <a:r>
              <a:rPr kumimoji="1" lang="ja-JP" altLang="en-US"/>
              <a:t>会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教える</a:t>
            </a:r>
            <a:r>
              <a:rPr kumimoji="1" lang="en-US" altLang="ja-JP" dirty="0"/>
              <a:t>	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教育</a:t>
            </a:r>
            <a:r>
              <a:rPr kumimoji="1" lang="ja-JP" altLang="en-US" baseline="-25000" dirty="0"/>
              <a:t>する</a:t>
            </a:r>
            <a:r>
              <a:rPr kumimoji="1" lang="ja-JP" altLang="en-US" dirty="0">
                <a:solidFill>
                  <a:schemeClr val="tx1"/>
                </a:solidFill>
              </a:rPr>
              <a:t>	きょういく	</a:t>
            </a:r>
            <a:r>
              <a:rPr kumimoji="1" lang="en-US" altLang="ja-JP" dirty="0">
                <a:solidFill>
                  <a:schemeClr val="tx1"/>
                </a:solidFill>
              </a:rPr>
              <a:t>education	</a:t>
            </a:r>
            <a:r>
              <a:rPr kumimoji="1" lang="ja-JP" altLang="en-US" dirty="0">
                <a:solidFill>
                  <a:schemeClr val="tx1"/>
                </a:solidFill>
              </a:rPr>
              <a:t>子どもの</a:t>
            </a:r>
            <a:r>
              <a:rPr kumimoji="1" lang="ja-JP" altLang="en-US" b="1" dirty="0">
                <a:solidFill>
                  <a:schemeClr val="tx1"/>
                </a:solidFill>
              </a:rPr>
              <a:t>教育</a:t>
            </a:r>
            <a:r>
              <a:rPr kumimoji="1" lang="ja-JP" altLang="en-US">
                <a:solidFill>
                  <a:schemeClr val="tx1"/>
                </a:solidFill>
              </a:rPr>
              <a:t>についてかんがえましょう。／日本の</a:t>
            </a:r>
            <a:r>
              <a:rPr kumimoji="1" lang="ja-JP" altLang="en-US" b="1">
                <a:solidFill>
                  <a:schemeClr val="tx1"/>
                </a:solidFill>
              </a:rPr>
              <a:t>教育</a:t>
            </a:r>
            <a:r>
              <a:rPr kumimoji="1" lang="ja-JP" altLang="en-US">
                <a:solidFill>
                  <a:schemeClr val="tx1"/>
                </a:solidFill>
              </a:rPr>
              <a:t>にきょうみがあります。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教室	きょうしつ	</a:t>
            </a:r>
            <a:r>
              <a:rPr kumimoji="1" lang="en-US" altLang="ja-JP" dirty="0">
                <a:solidFill>
                  <a:schemeClr val="tx1"/>
                </a:solidFill>
              </a:rPr>
              <a:t>classroom	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教室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はかいだん</a:t>
            </a:r>
            <a:r>
              <a:rPr kumimoji="1" lang="ja-JP" altLang="en-US" sz="1200">
                <a:latin typeface="Segoe UI Historic" panose="020B0502040204020203" pitchFamily="34" charset="0"/>
              </a:rPr>
              <a:t>の右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みぎ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です。／テイさんは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教室</a:t>
            </a:r>
            <a:r>
              <a:rPr kumimoji="1" lang="ja-JP" altLang="en-US" sz="1200">
                <a:latin typeface="Segoe UI Historic" panose="020B0502040204020203" pitchFamily="34" charset="0"/>
              </a:rPr>
              <a:t>にいます。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教会	きょうかい	</a:t>
            </a:r>
            <a:r>
              <a:rPr kumimoji="1" lang="en-US" altLang="ja-JP" dirty="0">
                <a:solidFill>
                  <a:schemeClr val="tx1"/>
                </a:solidFill>
              </a:rPr>
              <a:t>church	</a:t>
            </a:r>
            <a:r>
              <a:rPr kumimoji="1" lang="ja-JP" altLang="en-US" sz="1200">
                <a:latin typeface="Segoe UI Historic" panose="020B0502040204020203" pitchFamily="34" charset="0"/>
              </a:rPr>
              <a:t>日曜日に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教会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へ</a:t>
            </a:r>
            <a:r>
              <a:rPr kumimoji="1" lang="ja-JP" altLang="en-US" sz="1200">
                <a:latin typeface="Segoe UI Historic" panose="020B0502040204020203" pitchFamily="34" charset="0"/>
              </a:rPr>
              <a:t>行きます。</a:t>
            </a:r>
            <a:r>
              <a:rPr kumimoji="1" lang="ja-JP" altLang="en-US">
                <a:solidFill>
                  <a:schemeClr val="tx1"/>
                </a:solidFill>
              </a:rPr>
              <a:t>／この近くに</a:t>
            </a:r>
            <a:r>
              <a:rPr kumimoji="1" lang="ja-JP" altLang="en-US" b="1">
                <a:solidFill>
                  <a:schemeClr val="tx1"/>
                </a:solidFill>
              </a:rPr>
              <a:t>教会</a:t>
            </a:r>
            <a:r>
              <a:rPr kumimoji="1" lang="ja-JP" altLang="en-US">
                <a:solidFill>
                  <a:schemeClr val="tx1"/>
                </a:solidFill>
              </a:rPr>
              <a:t>がありますか。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教える</a:t>
            </a:r>
            <a:r>
              <a:rPr kumimoji="1" lang="ja-JP" altLang="en-US">
                <a:solidFill>
                  <a:schemeClr val="tx1"/>
                </a:solidFill>
              </a:rPr>
              <a:t>	おしえる</a:t>
            </a:r>
            <a:r>
              <a:rPr kumimoji="1" lang="ja-JP" altLang="en-US" dirty="0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to teach	</a:t>
            </a:r>
            <a:r>
              <a:rPr kumimoji="1" lang="ja-JP" altLang="en-US" sz="1200">
                <a:latin typeface="Segoe UI Historic" panose="020B0502040204020203" pitchFamily="34" charset="0"/>
              </a:rPr>
              <a:t>この漢字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かんじ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の</a:t>
            </a:r>
            <a:r>
              <a:rPr kumimoji="1" lang="ja-JP" altLang="en-US" sz="1200" b="0" dirty="0">
                <a:latin typeface="Segoe UI Historic" panose="020B0502040204020203" pitchFamily="34" charset="0"/>
              </a:rPr>
              <a:t>読み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かたを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教えて</a:t>
            </a:r>
            <a:r>
              <a:rPr kumimoji="1" lang="ja-JP" altLang="en-US" sz="1200">
                <a:latin typeface="Segoe UI Historic" panose="020B0502040204020203" pitchFamily="34" charset="0"/>
              </a:rPr>
              <a:t>ください。</a:t>
            </a:r>
            <a:r>
              <a:rPr kumimoji="1" lang="ja-JP" altLang="en-US">
                <a:solidFill>
                  <a:schemeClr val="tx1"/>
                </a:solidFill>
              </a:rPr>
              <a:t>／子どもたちに英語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えいご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を</a:t>
            </a:r>
            <a:r>
              <a:rPr kumimoji="1" lang="ja-JP" altLang="en-US" b="1">
                <a:solidFill>
                  <a:schemeClr val="tx1"/>
                </a:solidFill>
              </a:rPr>
              <a:t>教えて</a:t>
            </a:r>
            <a:r>
              <a:rPr kumimoji="1" lang="ja-JP" altLang="en-US">
                <a:solidFill>
                  <a:schemeClr val="tx1"/>
                </a:solidFill>
              </a:rPr>
              <a:t>います。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7452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655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72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0293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7066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0631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8986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1579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6505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7542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6865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6931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686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68E42D5A-8A72-44C3-9ADE-763ACEB63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1001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teach, religion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キョウ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教育</a:t>
                      </a:r>
                      <a:r>
                        <a:rPr kumimoji="1" lang="ja-JP" altLang="en-US" sz="2400" baseline="-25000" dirty="0"/>
                        <a:t>する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きょういく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education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教室　	きょうしつ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classroom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教会　	きょうかい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church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おし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教える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おしえる　　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 teach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0A83C9A-81EF-4DB4-BE84-9C11608B0617}"/>
              </a:ext>
            </a:extLst>
          </p:cNvPr>
          <p:cNvSpPr txBox="1"/>
          <p:nvPr/>
        </p:nvSpPr>
        <p:spPr>
          <a:xfrm>
            <a:off x="516255" y="3429000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子どもの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教育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についてかんがえましょう。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教室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はかいだん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の右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みぎ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日曜日に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教会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へ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行きます。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この漢字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かんじ</a:t>
            </a:r>
            <a:r>
              <a:rPr kumimoji="1" lang="en-US" altLang="ja-JP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の読みかたを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教えて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952631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212</Words>
  <Application>Microsoft Macintosh PowerPoint</Application>
  <PresentationFormat>ワイド画面</PresentationFormat>
  <Paragraphs>26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4</cp:revision>
  <dcterms:created xsi:type="dcterms:W3CDTF">2022-09-09T06:23:25Z</dcterms:created>
  <dcterms:modified xsi:type="dcterms:W3CDTF">2022-09-21T07:34:26Z</dcterms:modified>
</cp:coreProperties>
</file>