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9388"/>
  </p:normalViewPr>
  <p:slideViewPr>
    <p:cSldViewPr snapToGrid="0">
      <p:cViewPr varScale="1">
        <p:scale>
          <a:sx n="87" d="100"/>
          <a:sy n="87" d="100"/>
        </p:scale>
        <p:origin x="20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D25EC-9745-CD40-8938-5D7F40925497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C5C0F0-528B-574B-BF2F-784FFEFFED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1303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問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200">
                <a:solidFill>
                  <a:schemeClr val="tx1"/>
                </a:solidFill>
              </a:rPr>
              <a:t>質問</a:t>
            </a:r>
            <a:r>
              <a:rPr kumimoji="1" lang="ja-JP" altLang="en-US" sz="105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en-US" altLang="ja-JP" dirty="0"/>
              <a:t>	N5	〔</a:t>
            </a:r>
            <a:r>
              <a:rPr kumimoji="1" lang="ja-JP" altLang="en-US"/>
              <a:t>質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 sz="1200">
                <a:solidFill>
                  <a:schemeClr val="tx1"/>
                </a:solidFill>
              </a:rPr>
              <a:t>問題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N5	〔</a:t>
            </a:r>
            <a:r>
              <a:rPr kumimoji="1" lang="ja-JP" altLang="en-US" sz="18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題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r>
              <a:rPr kumimoji="1" lang="ja-JP" altLang="en-US" sz="1200" spc="-150">
                <a:solidFill>
                  <a:schemeClr val="tx1"/>
                </a:solidFill>
              </a:rPr>
              <a:t>問い合わせる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8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8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合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質問</a:t>
            </a:r>
            <a:r>
              <a:rPr kumimoji="1" lang="ja-JP" altLang="en-US" sz="1800" kern="1200" baseline="-250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する</a:t>
            </a:r>
            <a:r>
              <a:rPr kumimoji="1" lang="ja-JP" altLang="en-US" sz="2400">
                <a:solidFill>
                  <a:schemeClr val="tx1"/>
                </a:solidFill>
              </a:rPr>
              <a:t>	しつ</a:t>
            </a:r>
            <a:r>
              <a:rPr kumimoji="1" lang="ja-JP" altLang="en-US" sz="2400" dirty="0">
                <a:solidFill>
                  <a:schemeClr val="tx1"/>
                </a:solidFill>
              </a:rPr>
              <a:t>もん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question		</a:t>
            </a:r>
            <a:r>
              <a:rPr kumimoji="1" lang="ja-JP" altLang="en-US" sz="2400" dirty="0">
                <a:solidFill>
                  <a:schemeClr val="tx1"/>
                </a:solidFill>
              </a:rPr>
              <a:t>予習しなかったので、先生の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質問</a:t>
            </a:r>
            <a:r>
              <a:rPr kumimoji="1" lang="ja-JP" altLang="en-US" sz="2400" dirty="0">
                <a:solidFill>
                  <a:schemeClr val="tx1"/>
                </a:solidFill>
              </a:rPr>
              <a:t>に答えることができません</a:t>
            </a:r>
            <a:r>
              <a:rPr kumimoji="1" lang="ja-JP" altLang="en-US" sz="2400">
                <a:solidFill>
                  <a:schemeClr val="tx1"/>
                </a:solidFill>
              </a:rPr>
              <a:t>でした。／店</a:t>
            </a:r>
            <a:r>
              <a:rPr kumimoji="1" lang="ja-JP" altLang="en-US" sz="2400" dirty="0">
                <a:solidFill>
                  <a:schemeClr val="tx1"/>
                </a:solidFill>
              </a:rPr>
              <a:t>の人に、製品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せいひん</a:t>
            </a:r>
            <a:r>
              <a:rPr kumimoji="1" lang="en-US" altLang="ja-JP" sz="2400" dirty="0">
                <a:solidFill>
                  <a:schemeClr val="tx1"/>
                </a:solidFill>
              </a:rPr>
              <a:t>: product)</a:t>
            </a:r>
            <a:r>
              <a:rPr kumimoji="1" lang="ja-JP" altLang="en-US" sz="2400" dirty="0">
                <a:solidFill>
                  <a:schemeClr val="tx1"/>
                </a:solidFill>
              </a:rPr>
              <a:t>について、いろいろ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質問</a:t>
            </a:r>
            <a:r>
              <a:rPr kumimoji="1" lang="ja-JP" altLang="en-US" sz="2400" dirty="0">
                <a:solidFill>
                  <a:schemeClr val="tx1"/>
                </a:solidFill>
              </a:rPr>
              <a:t>しました。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問題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もん</a:t>
            </a:r>
            <a:r>
              <a:rPr kumimoji="1" lang="ja-JP" altLang="en-US" sz="2400" dirty="0">
                <a:solidFill>
                  <a:schemeClr val="tx1"/>
                </a:solidFill>
              </a:rPr>
              <a:t>だい</a:t>
            </a:r>
            <a:r>
              <a:rPr kumimoji="1" lang="en-US" altLang="ja-JP" sz="2400" dirty="0">
                <a:solidFill>
                  <a:schemeClr val="tx1"/>
                </a:solidFill>
              </a:rPr>
              <a:t>	question, problem	</a:t>
            </a:r>
            <a:r>
              <a:rPr kumimoji="1" lang="ja-JP" altLang="en-US" sz="2400">
                <a:solidFill>
                  <a:schemeClr val="tx1"/>
                </a:solidFill>
              </a:rPr>
              <a:t>先週</a:t>
            </a:r>
            <a:r>
              <a:rPr kumimoji="1" lang="ja-JP" altLang="en-US" sz="2400" dirty="0">
                <a:solidFill>
                  <a:schemeClr val="tx1"/>
                </a:solidFill>
              </a:rPr>
              <a:t>の</a:t>
            </a:r>
            <a:r>
              <a:rPr kumimoji="1" lang="en-US" altLang="ja-JP" sz="2400" dirty="0">
                <a:solidFill>
                  <a:schemeClr val="tx1"/>
                </a:solidFill>
              </a:rPr>
              <a:t>JLPT</a:t>
            </a:r>
            <a:r>
              <a:rPr kumimoji="1" lang="ja-JP" altLang="en-US" sz="2400" dirty="0">
                <a:solidFill>
                  <a:schemeClr val="tx1"/>
                </a:solidFill>
              </a:rPr>
              <a:t>は、文法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ぶんぽう</a:t>
            </a:r>
            <a:r>
              <a:rPr kumimoji="1" lang="en-US" altLang="ja-JP" sz="2400" dirty="0">
                <a:solidFill>
                  <a:schemeClr val="tx1"/>
                </a:solidFill>
              </a:rPr>
              <a:t>: grammar)</a:t>
            </a:r>
            <a:r>
              <a:rPr kumimoji="1" lang="ja-JP" altLang="en-US" sz="2400" dirty="0">
                <a:solidFill>
                  <a:schemeClr val="tx1"/>
                </a:solidFill>
              </a:rPr>
              <a:t>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問題</a:t>
            </a:r>
            <a:r>
              <a:rPr kumimoji="1" lang="ja-JP" altLang="en-US" sz="2400" dirty="0">
                <a:solidFill>
                  <a:schemeClr val="tx1"/>
                </a:solidFill>
              </a:rPr>
              <a:t>がとてもむずかしかった</a:t>
            </a:r>
            <a:r>
              <a:rPr kumimoji="1" lang="ja-JP" altLang="en-US" sz="2400">
                <a:solidFill>
                  <a:schemeClr val="tx1"/>
                </a:solidFill>
              </a:rPr>
              <a:t>です。／日本</a:t>
            </a:r>
            <a:r>
              <a:rPr kumimoji="1" lang="ja-JP" altLang="en-US" sz="2400" dirty="0">
                <a:solidFill>
                  <a:schemeClr val="tx1"/>
                </a:solidFill>
              </a:rPr>
              <a:t>の教育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きょういく</a:t>
            </a:r>
            <a:r>
              <a:rPr kumimoji="1" lang="en-US" altLang="ja-JP" sz="2400" dirty="0">
                <a:solidFill>
                  <a:schemeClr val="tx1"/>
                </a:solidFill>
              </a:rPr>
              <a:t>: education)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問題</a:t>
            </a:r>
            <a:r>
              <a:rPr kumimoji="1" lang="ja-JP" altLang="en-US" sz="2400" dirty="0">
                <a:solidFill>
                  <a:schemeClr val="tx1"/>
                </a:solidFill>
              </a:rPr>
              <a:t>について、本を読んで勉強しました。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spc="-150">
                <a:solidFill>
                  <a:schemeClr val="tx1"/>
                </a:solidFill>
              </a:rPr>
              <a:t>問い合わせる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spc="-150">
                <a:solidFill>
                  <a:schemeClr val="tx1"/>
                </a:solidFill>
              </a:rPr>
              <a:t>といあわせる</a:t>
            </a:r>
            <a:r>
              <a:rPr kumimoji="1" lang="en-US" altLang="ja-JP" sz="2400" dirty="0">
                <a:solidFill>
                  <a:schemeClr val="tx1"/>
                </a:solidFill>
              </a:rPr>
              <a:t>	inquire		</a:t>
            </a:r>
            <a:r>
              <a:rPr kumimoji="1" lang="ja-JP" altLang="en-US" sz="2400">
                <a:solidFill>
                  <a:schemeClr val="tx1"/>
                </a:solidFill>
              </a:rPr>
              <a:t>店</a:t>
            </a:r>
            <a:r>
              <a:rPr kumimoji="1" lang="ja-JP" altLang="en-US" sz="2400" dirty="0">
                <a:solidFill>
                  <a:schemeClr val="tx1"/>
                </a:solidFill>
              </a:rPr>
              <a:t>の開店時間を電話で</a:t>
            </a:r>
            <a:r>
              <a:rPr kumimoji="1" lang="ja-JP" altLang="en-US" sz="2400" b="1">
                <a:solidFill>
                  <a:schemeClr val="tx1"/>
                </a:solidFill>
              </a:rPr>
              <a:t>問い合わせました</a:t>
            </a:r>
            <a:r>
              <a:rPr kumimoji="1" lang="ja-JP" altLang="en-US" sz="2400">
                <a:solidFill>
                  <a:schemeClr val="tx1"/>
                </a:solidFill>
              </a:rPr>
              <a:t>。／駅に</a:t>
            </a:r>
            <a:r>
              <a:rPr kumimoji="1" lang="ja-JP" altLang="en-US" sz="2400" b="1">
                <a:solidFill>
                  <a:schemeClr val="tx1"/>
                </a:solidFill>
              </a:rPr>
              <a:t>問い合わせた</a:t>
            </a:r>
            <a:r>
              <a:rPr kumimoji="1" lang="ja-JP" altLang="en-US" sz="2400">
                <a:solidFill>
                  <a:schemeClr val="tx1"/>
                </a:solidFill>
              </a:rPr>
              <a:t>けど、見つからなかった。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678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494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373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8562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943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2571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972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353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821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446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566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434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6188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546812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予習しなかったので、先生の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質問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に答えることができませんでした。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先週の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JLPT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は、文法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ぶんぽう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grammar)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問題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がとてもむずかしかったです。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日本の教育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きょういく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education)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問題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について、本を読んで勉強しました。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店の開店時間を電話で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問い合わせました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463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inquire, question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モン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質問</a:t>
                      </a:r>
                      <a:r>
                        <a:rPr kumimoji="1" lang="ja-JP" altLang="en-US" sz="1800" kern="1200" baseline="-25000">
                          <a:solidFill>
                            <a:srgbClr val="000000"/>
                          </a:solidFill>
                          <a:effectLst/>
                          <a:latin typeface="Segoe UI Symbol" panose="020B0502040204020203" pitchFamily="34" charset="0"/>
                          <a:ea typeface="游ゴシック" panose="020B0400000000000000" pitchFamily="50" charset="-128"/>
                          <a:cs typeface="+mn-cs"/>
                        </a:rPr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しつもん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question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問題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もんだい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question, problem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う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問い合わせる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といあわせる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inquire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20">
            <a:extLst>
              <a:ext uri="{FF2B5EF4-FFF2-40B4-BE49-F238E27FC236}">
                <a16:creationId xmlns:a16="http://schemas.microsoft.com/office/drawing/2014/main" id="{A05523E9-385E-4C6F-9238-49C10DB76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53377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2022-09-14T08:35:22Z</dcterms:created>
  <dcterms:modified xsi:type="dcterms:W3CDTF">2022-09-14T08:35:52Z</dcterms:modified>
</cp:coreProperties>
</file>