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4218"/>
  </p:normalViewPr>
  <p:slideViewPr>
    <p:cSldViewPr snapToGrid="0">
      <p:cViewPr varScale="1">
        <p:scale>
          <a:sx n="52" d="100"/>
          <a:sy n="52" d="100"/>
        </p:scale>
        <p:origin x="34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5A6B67-7624-5942-BACF-E331157FD21B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7BF487-0BE3-AA4A-9515-DBFB4BC120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9716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理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 sz="1000">
                <a:solidFill>
                  <a:schemeClr val="tx1"/>
                </a:solidFill>
              </a:rPr>
              <a:t>料理</a:t>
            </a:r>
            <a:r>
              <a:rPr kumimoji="1" lang="ja-JP" altLang="en-US" sz="800" kern="1200" baseline="-250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する</a:t>
            </a:r>
            <a:r>
              <a:rPr kumimoji="1" lang="en-US" altLang="ja-JP" dirty="0"/>
              <a:t>	N5	〔</a:t>
            </a:r>
            <a:r>
              <a:rPr kumimoji="1" lang="ja-JP" altLang="en-US"/>
              <a:t>料</a:t>
            </a:r>
            <a:r>
              <a:rPr kumimoji="1" lang="en-US" altLang="ja-JP" dirty="0"/>
              <a:t>〕N4</a:t>
            </a:r>
          </a:p>
          <a:p>
            <a:r>
              <a:rPr kumimoji="1" lang="ja-JP" altLang="en-US" sz="1000">
                <a:solidFill>
                  <a:schemeClr val="tx1"/>
                </a:solidFill>
              </a:rPr>
              <a:t>無理</a:t>
            </a:r>
            <a:r>
              <a:rPr kumimoji="1" lang="ja-JP" altLang="en-US" sz="1000" baseline="-25000">
                <a:solidFill>
                  <a:schemeClr val="tx1"/>
                </a:solidFill>
              </a:rPr>
              <a:t>な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N4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無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〕N2N3</a:t>
            </a:r>
            <a:endParaRPr kumimoji="1" lang="en-US" altLang="ja-JP" dirty="0"/>
          </a:p>
          <a:p>
            <a:r>
              <a:rPr kumimoji="1" lang="ja-JP" altLang="en-US"/>
              <a:t>理由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N4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由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〕N2N3</a:t>
            </a:r>
            <a:endParaRPr kumimoji="1" lang="en-US" altLang="ja-JP" dirty="0"/>
          </a:p>
          <a:p>
            <a:r>
              <a:rPr kumimoji="1" lang="ja-JP" altLang="en-US"/>
              <a:t>修理</a:t>
            </a:r>
            <a:r>
              <a:rPr kumimoji="1" lang="ja-JP" altLang="en-US" sz="1200" kern="1200" baseline="-250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する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N2N3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修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〕N1</a:t>
            </a:r>
            <a:endParaRPr kumimoji="1" lang="en-US" altLang="ja-JP" dirty="0"/>
          </a:p>
          <a:p>
            <a:r>
              <a:rPr kumimoji="1" lang="ja-JP" altLang="en-US"/>
              <a:t>整理</a:t>
            </a:r>
            <a:r>
              <a:rPr kumimoji="1" lang="ja-JP" altLang="en-US" sz="1200" kern="1200" baseline="-250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する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N2N3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整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〕N1</a:t>
            </a:r>
            <a:endParaRPr kumimoji="1" lang="en-US" altLang="ja-JP" dirty="0"/>
          </a:p>
          <a:p>
            <a:r>
              <a:rPr kumimoji="1" lang="ja-JP" altLang="en-US"/>
              <a:t>理解</a:t>
            </a:r>
            <a:r>
              <a:rPr kumimoji="1" lang="ja-JP" altLang="en-US" sz="1200" kern="1200" baseline="-250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する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N2N3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解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〕N2N3</a:t>
            </a:r>
            <a:endParaRPr kumimoji="1" lang="en-US" altLang="ja-JP" dirty="0"/>
          </a:p>
          <a:p>
            <a:r>
              <a:rPr kumimoji="1" lang="ja-JP" altLang="en-US"/>
              <a:t>物理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N2N3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物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〕N4</a:t>
            </a:r>
          </a:p>
          <a:p>
            <a:r>
              <a:rPr kumimoji="1" lang="ja-JP" altLang="en-US"/>
              <a:t>理系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級外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系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〕N1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400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料理</a:t>
            </a:r>
            <a:r>
              <a:rPr kumimoji="1" lang="ja-JP" altLang="en-US" sz="1800" kern="1200" baseline="-250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する</a:t>
            </a:r>
            <a:r>
              <a:rPr kumimoji="1" lang="ja-JP" altLang="en-US" sz="2400" dirty="0">
                <a:solidFill>
                  <a:schemeClr val="tx1"/>
                </a:solidFill>
              </a:rPr>
              <a:t>	りょうり	</a:t>
            </a:r>
            <a:r>
              <a:rPr kumimoji="1" lang="en-US" altLang="ja-JP" sz="2400" dirty="0">
                <a:solidFill>
                  <a:schemeClr val="tx1"/>
                </a:solidFill>
              </a:rPr>
              <a:t>cooking/dish			</a:t>
            </a:r>
            <a:r>
              <a:rPr kumimoji="1" lang="ja-JP" altLang="en-US" sz="2400" dirty="0">
                <a:solidFill>
                  <a:schemeClr val="tx1"/>
                </a:solidFill>
              </a:rPr>
              <a:t>父は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料理</a:t>
            </a:r>
            <a:r>
              <a:rPr kumimoji="1" lang="ja-JP" altLang="en-US" sz="2400" dirty="0">
                <a:solidFill>
                  <a:schemeClr val="tx1"/>
                </a:solidFill>
              </a:rPr>
              <a:t>が上手</a:t>
            </a:r>
            <a:r>
              <a:rPr kumimoji="1" lang="ja-JP" altLang="en-US" sz="2400">
                <a:solidFill>
                  <a:schemeClr val="tx1"/>
                </a:solidFill>
              </a:rPr>
              <a:t>です。／日本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料理</a:t>
            </a:r>
            <a:r>
              <a:rPr kumimoji="1" lang="ja-JP" altLang="en-US" sz="2400" dirty="0">
                <a:solidFill>
                  <a:schemeClr val="tx1"/>
                </a:solidFill>
              </a:rPr>
              <a:t>が好きですか。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無理</a:t>
            </a:r>
            <a:r>
              <a:rPr kumimoji="1" lang="ja-JP" altLang="en-US" sz="2400" baseline="-25000">
                <a:solidFill>
                  <a:schemeClr val="tx1"/>
                </a:solidFill>
              </a:rPr>
              <a:t>な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むり</a:t>
            </a:r>
            <a:r>
              <a:rPr kumimoji="1" lang="en-US" altLang="ja-JP" sz="2400" dirty="0">
                <a:solidFill>
                  <a:schemeClr val="tx1"/>
                </a:solidFill>
              </a:rPr>
              <a:t>	unreasonable/impossible		</a:t>
            </a:r>
            <a:r>
              <a:rPr kumimoji="1" lang="ja-JP" altLang="en-US" sz="2400" dirty="0">
                <a:solidFill>
                  <a:schemeClr val="tx1"/>
                </a:solidFill>
              </a:rPr>
              <a:t>きのうは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無理</a:t>
            </a:r>
            <a:r>
              <a:rPr kumimoji="1" lang="ja-JP" altLang="en-US" sz="2400" dirty="0">
                <a:solidFill>
                  <a:schemeClr val="tx1"/>
                </a:solidFill>
              </a:rPr>
              <a:t>なお願い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おねがい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 dirty="0">
                <a:solidFill>
                  <a:schemeClr val="tx1"/>
                </a:solidFill>
              </a:rPr>
              <a:t>をして、すみません</a:t>
            </a:r>
            <a:r>
              <a:rPr kumimoji="1" lang="ja-JP" altLang="en-US" sz="2400">
                <a:solidFill>
                  <a:schemeClr val="tx1"/>
                </a:solidFill>
              </a:rPr>
              <a:t>でした。／日本語</a:t>
            </a:r>
            <a:r>
              <a:rPr kumimoji="1" lang="ja-JP" altLang="en-US" sz="2400" dirty="0">
                <a:solidFill>
                  <a:schemeClr val="tx1"/>
                </a:solidFill>
              </a:rPr>
              <a:t>でスピーチするんですか？私には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無理</a:t>
            </a:r>
            <a:r>
              <a:rPr kumimoji="1" lang="ja-JP" altLang="en-US" sz="2400" dirty="0">
                <a:solidFill>
                  <a:schemeClr val="tx1"/>
                </a:solidFill>
              </a:rPr>
              <a:t>です。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理由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りゆう</a:t>
            </a:r>
            <a:r>
              <a:rPr kumimoji="1" lang="en-US" altLang="ja-JP" sz="2400" dirty="0">
                <a:solidFill>
                  <a:schemeClr val="tx1"/>
                </a:solidFill>
              </a:rPr>
              <a:t>	reason			</a:t>
            </a:r>
            <a:r>
              <a:rPr kumimoji="1" lang="ja-JP" altLang="en-US" sz="2400" dirty="0">
                <a:solidFill>
                  <a:schemeClr val="tx1"/>
                </a:solidFill>
              </a:rPr>
              <a:t>クラスに遅れた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理由</a:t>
            </a:r>
            <a:r>
              <a:rPr kumimoji="1" lang="ja-JP" altLang="en-US" sz="2400" dirty="0">
                <a:solidFill>
                  <a:schemeClr val="tx1"/>
                </a:solidFill>
              </a:rPr>
              <a:t>を説明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せつめい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 dirty="0">
                <a:solidFill>
                  <a:schemeClr val="tx1"/>
                </a:solidFill>
              </a:rPr>
              <a:t>して</a:t>
            </a:r>
            <a:r>
              <a:rPr kumimoji="1" lang="ja-JP" altLang="en-US" sz="2400">
                <a:solidFill>
                  <a:schemeClr val="tx1"/>
                </a:solidFill>
              </a:rPr>
              <a:t>ください。／どうしてですか。</a:t>
            </a:r>
            <a:r>
              <a:rPr kumimoji="1" lang="ja-JP" altLang="en-US" sz="2400" b="1">
                <a:solidFill>
                  <a:schemeClr val="tx1"/>
                </a:solidFill>
              </a:rPr>
              <a:t>理由</a:t>
            </a:r>
            <a:r>
              <a:rPr kumimoji="1" lang="ja-JP" altLang="en-US" sz="2400">
                <a:solidFill>
                  <a:schemeClr val="tx1"/>
                </a:solidFill>
              </a:rPr>
              <a:t>を教えてください。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修理</a:t>
            </a:r>
            <a:r>
              <a:rPr kumimoji="1" lang="ja-JP" altLang="en-US" sz="1800" kern="1200" baseline="-250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する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しゅうり</a:t>
            </a:r>
            <a:r>
              <a:rPr kumimoji="1" lang="en-US" altLang="ja-JP" sz="2400" dirty="0">
                <a:solidFill>
                  <a:schemeClr val="tx1"/>
                </a:solidFill>
              </a:rPr>
              <a:t>	repair			</a:t>
            </a:r>
            <a:r>
              <a:rPr kumimoji="1" lang="ja-JP" altLang="en-US" sz="2400" dirty="0">
                <a:solidFill>
                  <a:schemeClr val="tx1"/>
                </a:solidFill>
              </a:rPr>
              <a:t>パソコンがこわれたので、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修理</a:t>
            </a:r>
            <a:r>
              <a:rPr kumimoji="1" lang="ja-JP" altLang="en-US" sz="2400" dirty="0">
                <a:solidFill>
                  <a:schemeClr val="tx1"/>
                </a:solidFill>
              </a:rPr>
              <a:t>して</a:t>
            </a:r>
            <a:r>
              <a:rPr kumimoji="1" lang="ja-JP" altLang="en-US" sz="2400">
                <a:solidFill>
                  <a:schemeClr val="tx1"/>
                </a:solidFill>
              </a:rPr>
              <a:t>もらいました。／今、</a:t>
            </a:r>
            <a:r>
              <a:rPr kumimoji="1" lang="ja-JP" altLang="en-US" sz="2400" b="1">
                <a:solidFill>
                  <a:schemeClr val="tx1"/>
                </a:solidFill>
              </a:rPr>
              <a:t>修理</a:t>
            </a:r>
            <a:r>
              <a:rPr kumimoji="1" lang="ja-JP" altLang="en-US" sz="2400">
                <a:solidFill>
                  <a:schemeClr val="tx1"/>
                </a:solidFill>
              </a:rPr>
              <a:t>中です。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整理</a:t>
            </a:r>
            <a:r>
              <a:rPr kumimoji="1" lang="ja-JP" altLang="en-US" sz="1800" kern="1200" baseline="-250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する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せいり</a:t>
            </a:r>
            <a:r>
              <a:rPr kumimoji="1" lang="en-US" altLang="ja-JP" sz="2400" dirty="0">
                <a:solidFill>
                  <a:schemeClr val="tx1"/>
                </a:solidFill>
              </a:rPr>
              <a:t>	putting things in order, organization	</a:t>
            </a:r>
            <a:r>
              <a:rPr kumimoji="1" lang="ja-JP" altLang="en-US" sz="2400" dirty="0">
                <a:solidFill>
                  <a:schemeClr val="tx1"/>
                </a:solidFill>
              </a:rPr>
              <a:t>つくえの上を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整理</a:t>
            </a:r>
            <a:r>
              <a:rPr kumimoji="1" lang="ja-JP" altLang="en-US" sz="2400" dirty="0">
                <a:solidFill>
                  <a:schemeClr val="tx1"/>
                </a:solidFill>
              </a:rPr>
              <a:t>してから、勉強を</a:t>
            </a:r>
            <a:r>
              <a:rPr kumimoji="1" lang="ja-JP" altLang="en-US" sz="2400">
                <a:solidFill>
                  <a:schemeClr val="tx1"/>
                </a:solidFill>
              </a:rPr>
              <a:t>はじめました。／データ</a:t>
            </a:r>
            <a:r>
              <a:rPr kumimoji="1" lang="ja-JP" altLang="en-US" sz="2400" dirty="0">
                <a:solidFill>
                  <a:schemeClr val="tx1"/>
                </a:solidFill>
              </a:rPr>
              <a:t>を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整理</a:t>
            </a:r>
            <a:r>
              <a:rPr kumimoji="1" lang="ja-JP" altLang="en-US" sz="2400" dirty="0">
                <a:solidFill>
                  <a:schemeClr val="tx1"/>
                </a:solidFill>
              </a:rPr>
              <a:t>して、レポートにまとめます。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理解</a:t>
            </a:r>
            <a:r>
              <a:rPr kumimoji="1" lang="ja-JP" altLang="en-US" sz="1800" kern="1200" baseline="-250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する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りかい</a:t>
            </a:r>
            <a:r>
              <a:rPr kumimoji="1" lang="en-US" altLang="ja-JP" sz="2400" dirty="0">
                <a:solidFill>
                  <a:schemeClr val="tx1"/>
                </a:solidFill>
              </a:rPr>
              <a:t>	understanding		</a:t>
            </a:r>
            <a:r>
              <a:rPr kumimoji="1" lang="ja-JP" altLang="en-US" sz="2400" dirty="0">
                <a:solidFill>
                  <a:schemeClr val="tx1"/>
                </a:solidFill>
              </a:rPr>
              <a:t>母はいつも私のことを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理解</a:t>
            </a:r>
            <a:r>
              <a:rPr kumimoji="1" lang="ja-JP" altLang="en-US" sz="2400" dirty="0">
                <a:solidFill>
                  <a:schemeClr val="tx1"/>
                </a:solidFill>
              </a:rPr>
              <a:t>して</a:t>
            </a:r>
            <a:r>
              <a:rPr kumimoji="1" lang="ja-JP" altLang="en-US" sz="2400">
                <a:solidFill>
                  <a:schemeClr val="tx1"/>
                </a:solidFill>
              </a:rPr>
              <a:t>くれます。／彼</a:t>
            </a:r>
            <a:r>
              <a:rPr kumimoji="1" lang="ja-JP" altLang="en-US" sz="2400" dirty="0">
                <a:solidFill>
                  <a:schemeClr val="tx1"/>
                </a:solidFill>
              </a:rPr>
              <a:t>の発表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はっぴょう</a:t>
            </a:r>
            <a:r>
              <a:rPr kumimoji="1" lang="en-US" altLang="ja-JP" sz="2400" dirty="0">
                <a:solidFill>
                  <a:schemeClr val="tx1"/>
                </a:solidFill>
              </a:rPr>
              <a:t>: presentation)</a:t>
            </a:r>
            <a:r>
              <a:rPr kumimoji="1" lang="ja-JP" altLang="en-US" sz="2400" dirty="0">
                <a:solidFill>
                  <a:schemeClr val="tx1"/>
                </a:solidFill>
              </a:rPr>
              <a:t>はとてもむずかしくて、よく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理解</a:t>
            </a:r>
            <a:r>
              <a:rPr kumimoji="1" lang="ja-JP" altLang="en-US" sz="2400" dirty="0">
                <a:solidFill>
                  <a:schemeClr val="tx1"/>
                </a:solidFill>
              </a:rPr>
              <a:t>できませんでした。</a:t>
            </a:r>
            <a:r>
              <a:rPr kumimoji="1" lang="en-US" altLang="ja-JP" sz="2400" dirty="0">
                <a:solidFill>
                  <a:schemeClr val="tx1"/>
                </a:solidFill>
              </a:rPr>
              <a:t>	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物理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ぶつり</a:t>
            </a:r>
            <a:r>
              <a:rPr kumimoji="1" lang="en-US" altLang="ja-JP" sz="2400" dirty="0">
                <a:solidFill>
                  <a:schemeClr val="tx1"/>
                </a:solidFill>
              </a:rPr>
              <a:t>	physics			</a:t>
            </a:r>
            <a:r>
              <a:rPr kumimoji="1" lang="ja-JP" altLang="en-US" sz="2400" dirty="0">
                <a:solidFill>
                  <a:schemeClr val="tx1"/>
                </a:solidFill>
              </a:rPr>
              <a:t>学生の時、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物理</a:t>
            </a:r>
            <a:r>
              <a:rPr kumimoji="1" lang="ja-JP" altLang="en-US" sz="2400" dirty="0">
                <a:solidFill>
                  <a:schemeClr val="tx1"/>
                </a:solidFill>
              </a:rPr>
              <a:t>が苦手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にがて</a:t>
            </a:r>
            <a:r>
              <a:rPr kumimoji="1" lang="en-US" altLang="ja-JP" sz="2400" dirty="0">
                <a:solidFill>
                  <a:schemeClr val="tx1"/>
                </a:solidFill>
              </a:rPr>
              <a:t>: not good at)</a:t>
            </a:r>
            <a:r>
              <a:rPr kumimoji="1" lang="ja-JP" altLang="en-US" sz="2400" dirty="0">
                <a:solidFill>
                  <a:schemeClr val="tx1"/>
                </a:solidFill>
              </a:rPr>
              <a:t>で</a:t>
            </a:r>
            <a:r>
              <a:rPr kumimoji="1" lang="ja-JP" altLang="en-US" sz="2400">
                <a:solidFill>
                  <a:schemeClr val="tx1"/>
                </a:solidFill>
              </a:rPr>
              <a:t>した。／専門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せんもん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は</a:t>
            </a:r>
            <a:r>
              <a:rPr kumimoji="1" lang="ja-JP" altLang="en-US" sz="2400" b="1">
                <a:solidFill>
                  <a:schemeClr val="tx1"/>
                </a:solidFill>
              </a:rPr>
              <a:t>物理</a:t>
            </a:r>
            <a:r>
              <a:rPr kumimoji="1" lang="ja-JP" altLang="en-US" sz="2400">
                <a:solidFill>
                  <a:schemeClr val="tx1"/>
                </a:solidFill>
              </a:rPr>
              <a:t>です。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理系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りけい</a:t>
            </a:r>
            <a:r>
              <a:rPr kumimoji="1" lang="en-US" altLang="ja-JP" sz="2400" dirty="0">
                <a:solidFill>
                  <a:schemeClr val="tx1"/>
                </a:solidFill>
              </a:rPr>
              <a:t>	science  course, scientific		</a:t>
            </a:r>
            <a:r>
              <a:rPr kumimoji="1" lang="ja-JP" altLang="en-US" sz="2400" dirty="0">
                <a:solidFill>
                  <a:schemeClr val="tx1"/>
                </a:solidFill>
              </a:rPr>
              <a:t>彼は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理系</a:t>
            </a:r>
            <a:r>
              <a:rPr kumimoji="1" lang="ja-JP" altLang="en-US" sz="2400" dirty="0">
                <a:solidFill>
                  <a:schemeClr val="tx1"/>
                </a:solidFill>
              </a:rPr>
              <a:t>の大学に通って</a:t>
            </a:r>
            <a:r>
              <a:rPr kumimoji="1" lang="ja-JP" altLang="en-US" sz="2400">
                <a:solidFill>
                  <a:schemeClr val="tx1"/>
                </a:solidFill>
              </a:rPr>
              <a:t>いました。／このサークルは</a:t>
            </a:r>
            <a:r>
              <a:rPr kumimoji="1" lang="ja-JP" altLang="en-US" sz="2400" b="1">
                <a:solidFill>
                  <a:schemeClr val="tx1"/>
                </a:solidFill>
              </a:rPr>
              <a:t>理系</a:t>
            </a:r>
            <a:r>
              <a:rPr kumimoji="1" lang="ja-JP" altLang="en-US" sz="2400">
                <a:solidFill>
                  <a:schemeClr val="tx1"/>
                </a:solidFill>
              </a:rPr>
              <a:t>の学生が多いです。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678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5645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8162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6478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1279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0203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0587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9650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3324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8996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06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2260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6707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父は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料理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が上手です。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日本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料理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が好きですか。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学生の時、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物理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が苦手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にがて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: not good at)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338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reason, manage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1887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リ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料理</a:t>
                      </a:r>
                      <a:r>
                        <a:rPr kumimoji="1" lang="ja-JP" altLang="en-US" sz="1800" kern="1200" baseline="-25000">
                          <a:solidFill>
                            <a:srgbClr val="000000"/>
                          </a:solidFill>
                          <a:effectLst/>
                          <a:latin typeface="Segoe UI Symbol" panose="020B0502040204020203" pitchFamily="34" charset="0"/>
                          <a:ea typeface="游ゴシック" panose="020B0400000000000000" pitchFamily="50" charset="-128"/>
                          <a:cs typeface="+mn-cs"/>
                        </a:rPr>
                        <a:t>する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りょうり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cooking/dish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理由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りゆう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reason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物理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ぶつり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physics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7" name="Picture 18">
            <a:extLst>
              <a:ext uri="{FF2B5EF4-FFF2-40B4-BE49-F238E27FC236}">
                <a16:creationId xmlns:a16="http://schemas.microsoft.com/office/drawing/2014/main" id="{F5264ECE-E947-4F29-9C0C-59EEA7997A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553377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400</Words>
  <Application>Microsoft Macintosh PowerPoint</Application>
  <PresentationFormat>ワイド画面</PresentationFormat>
  <Paragraphs>30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2022-09-14T09:18:00Z</dcterms:created>
  <dcterms:modified xsi:type="dcterms:W3CDTF">2022-09-14T09:18:27Z</dcterms:modified>
</cp:coreProperties>
</file>