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2381"/>
  </p:normalViewPr>
  <p:slideViewPr>
    <p:cSldViewPr snapToGrid="0">
      <p:cViewPr varScale="1">
        <p:scale>
          <a:sx n="50" d="100"/>
          <a:sy n="50" d="100"/>
        </p:scale>
        <p:origin x="34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9613D-32FC-1A41-9166-CE9A04F86996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41602-212B-5447-88AA-4C036D58C1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8708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済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返済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N1	〔</a:t>
            </a:r>
            <a:r>
              <a:rPr kumimoji="1" lang="ja-JP" altLang="en-US"/>
              <a:t>返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経済</a:t>
            </a:r>
            <a:r>
              <a:rPr kumimoji="1" lang="en-US" altLang="ja-JP" dirty="0"/>
              <a:t>	N4	〔</a:t>
            </a:r>
            <a:r>
              <a:rPr kumimoji="1" lang="ja-JP" altLang="en-US"/>
              <a:t>経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済む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N4	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返済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へんさい</a:t>
            </a:r>
            <a:r>
              <a:rPr kumimoji="1" lang="en-US" altLang="ja-JP" dirty="0"/>
              <a:t>	repayment		</a:t>
            </a:r>
            <a:r>
              <a:rPr kumimoji="1" lang="ja-JP" altLang="en-US"/>
              <a:t>借金を</a:t>
            </a:r>
            <a:r>
              <a:rPr kumimoji="1" lang="ja-JP" altLang="en-US" b="1"/>
              <a:t>返済</a:t>
            </a:r>
            <a:r>
              <a:rPr kumimoji="1" lang="ja-JP" altLang="en-US"/>
              <a:t>する。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経済	けいざい	</a:t>
            </a:r>
            <a:r>
              <a:rPr kumimoji="1" lang="en-US" altLang="ja-JP" sz="2400" dirty="0">
                <a:solidFill>
                  <a:schemeClr val="tx1"/>
                </a:solidFill>
              </a:rPr>
              <a:t>economy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経済</a:t>
            </a:r>
            <a:r>
              <a:rPr kumimoji="1" lang="ja-JP" altLang="en-US" sz="2400" dirty="0">
                <a:solidFill>
                  <a:schemeClr val="tx1"/>
                </a:solidFill>
              </a:rPr>
              <a:t>の問題についてレポートを</a:t>
            </a:r>
            <a:r>
              <a:rPr kumimoji="1" lang="ja-JP" altLang="en-US" sz="2400">
                <a:solidFill>
                  <a:schemeClr val="tx1"/>
                </a:solidFill>
              </a:rPr>
              <a:t>書く。／カンさんは</a:t>
            </a:r>
            <a:r>
              <a:rPr kumimoji="1" lang="ja-JP" altLang="en-US" sz="2400" b="1">
                <a:solidFill>
                  <a:schemeClr val="tx1"/>
                </a:solidFill>
              </a:rPr>
              <a:t>経済</a:t>
            </a:r>
            <a:r>
              <a:rPr kumimoji="1" lang="ja-JP" altLang="en-US" sz="2400">
                <a:solidFill>
                  <a:schemeClr val="tx1"/>
                </a:solidFill>
              </a:rPr>
              <a:t>学部の学生です。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済む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すむ</a:t>
            </a:r>
            <a:r>
              <a:rPr kumimoji="1" lang="en-US" altLang="ja-JP" sz="2400" dirty="0">
                <a:solidFill>
                  <a:schemeClr val="tx1"/>
                </a:solidFill>
              </a:rPr>
              <a:t>	to finish, to get off	</a:t>
            </a:r>
            <a:r>
              <a:rPr kumimoji="1" lang="ja-JP" altLang="en-US" sz="2400">
                <a:solidFill>
                  <a:schemeClr val="tx1"/>
                </a:solidFill>
              </a:rPr>
              <a:t>宿題、</a:t>
            </a:r>
            <a:r>
              <a:rPr kumimoji="1" lang="ja-JP" altLang="en-US" sz="2400" b="1">
                <a:solidFill>
                  <a:schemeClr val="tx1"/>
                </a:solidFill>
              </a:rPr>
              <a:t>すんだ</a:t>
            </a:r>
            <a:r>
              <a:rPr kumimoji="1" lang="ja-JP" altLang="en-US" sz="2400">
                <a:solidFill>
                  <a:schemeClr val="tx1"/>
                </a:solidFill>
              </a:rPr>
              <a:t>？／お金で</a:t>
            </a:r>
            <a:r>
              <a:rPr kumimoji="1" lang="ja-JP" altLang="en-US" sz="2400" b="1">
                <a:solidFill>
                  <a:schemeClr val="tx1"/>
                </a:solidFill>
              </a:rPr>
              <a:t>すむ</a:t>
            </a:r>
            <a:r>
              <a:rPr kumimoji="1" lang="ja-JP" altLang="en-US" sz="2400">
                <a:solidFill>
                  <a:schemeClr val="tx1"/>
                </a:solidFill>
              </a:rPr>
              <a:t>問題ではない。　</a:t>
            </a:r>
            <a:r>
              <a:rPr kumimoji="1" lang="en-US" altLang="ja-JP" sz="2400" dirty="0">
                <a:solidFill>
                  <a:schemeClr val="tx1"/>
                </a:solidFill>
              </a:rPr>
              <a:t>※</a:t>
            </a:r>
            <a:r>
              <a:rPr kumimoji="1" lang="ja-JP" altLang="en-US" sz="2400">
                <a:solidFill>
                  <a:schemeClr val="tx1"/>
                </a:solidFill>
              </a:rPr>
              <a:t>通常、かな表記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716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306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0261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397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140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047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0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247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099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1797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1220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854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935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経済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の問題についてレポートを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書く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カンさんは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経済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学部の学生です。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664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settle, save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B267978C-214B-4F67-AB81-C04BE81D3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C1D4CC74-DC30-A004-524B-E62FADB0D111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53588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サイ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経済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けいざい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economy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36563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2022-09-14T08:59:20Z</dcterms:created>
  <dcterms:modified xsi:type="dcterms:W3CDTF">2022-09-14T09:00:11Z</dcterms:modified>
</cp:coreProperties>
</file>