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816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08719-0EFC-C74E-AF1E-7FF983BDC31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0C6B2-2E3D-3C40-8829-75C05A8E2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99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詳細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/>
              <a:t>	N1	 〔</a:t>
            </a:r>
            <a:r>
              <a:rPr kumimoji="1" lang="ja-JP" altLang="en-US"/>
              <a:t>詳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細胞</a:t>
            </a:r>
            <a:r>
              <a:rPr kumimoji="1" lang="en-US" altLang="ja-JP" dirty="0"/>
              <a:t>	N1	 〔</a:t>
            </a:r>
            <a:r>
              <a:rPr kumimoji="1" lang="ja-JP" altLang="en-US"/>
              <a:t>胞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細部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細分化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化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細い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心細い</a:t>
            </a:r>
            <a:r>
              <a:rPr kumimoji="1" lang="en-US" altLang="ja-JP" dirty="0"/>
              <a:t>	N1	 〔</a:t>
            </a:r>
            <a:r>
              <a:rPr kumimoji="1" lang="ja-JP" altLang="en-US"/>
              <a:t>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細かい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詳細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しょうさい</a:t>
            </a:r>
            <a:r>
              <a:rPr kumimoji="1" lang="en-US" altLang="ja-JP" dirty="0">
                <a:latin typeface="+mn-lt"/>
              </a:rPr>
              <a:t>	details		</a:t>
            </a:r>
            <a:r>
              <a:rPr kumimoji="1" lang="ja-JP" altLang="en-US" b="1">
                <a:latin typeface="+mn-lt"/>
              </a:rPr>
              <a:t>詳細</a:t>
            </a:r>
            <a:r>
              <a:rPr kumimoji="1" lang="ja-JP" altLang="en-US">
                <a:latin typeface="+mn-lt"/>
              </a:rPr>
              <a:t>はまだ決まっていません。／</a:t>
            </a:r>
            <a:r>
              <a:rPr kumimoji="1" lang="ja-JP" altLang="en-US" b="1">
                <a:latin typeface="+mn-lt"/>
              </a:rPr>
              <a:t>詳細</a:t>
            </a:r>
            <a:r>
              <a:rPr kumimoji="1" lang="ja-JP" altLang="en-US">
                <a:latin typeface="+mn-lt"/>
              </a:rPr>
              <a:t>は後日お知らせします。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さいぼう</a:t>
            </a:r>
            <a:r>
              <a:rPr kumimoji="1" lang="en-US" altLang="ja-JP" dirty="0">
                <a:latin typeface="+mn-lt"/>
              </a:rPr>
              <a:t>	cell	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en-US" altLang="ja-JP" dirty="0" err="1">
                <a:latin typeface="+mn-lt"/>
              </a:rPr>
              <a:t>iPS</a:t>
            </a:r>
            <a:r>
              <a:rPr kumimoji="1" lang="ja-JP" altLang="en-US" b="1">
                <a:latin typeface="+mn-lt"/>
              </a:rPr>
              <a:t>細胞</a:t>
            </a:r>
            <a:r>
              <a:rPr kumimoji="1" lang="ja-JP" altLang="en-US">
                <a:latin typeface="+mn-lt"/>
              </a:rPr>
              <a:t>の研究をしている。／生物の体は</a:t>
            </a:r>
            <a:r>
              <a:rPr kumimoji="1" lang="ja-JP" altLang="en-US" b="1">
                <a:latin typeface="+mn-lt"/>
              </a:rPr>
              <a:t>細胞</a:t>
            </a:r>
            <a:r>
              <a:rPr kumimoji="1" lang="ja-JP" altLang="en-US">
                <a:latin typeface="+mn-lt"/>
              </a:rPr>
              <a:t>でできている。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さいぶ</a:t>
            </a:r>
            <a:r>
              <a:rPr kumimoji="1" lang="en-US" altLang="ja-JP" dirty="0">
                <a:latin typeface="+mn-lt"/>
              </a:rPr>
              <a:t>	details		</a:t>
            </a:r>
            <a:r>
              <a:rPr kumimoji="1" lang="ja-JP" altLang="en-US" b="1">
                <a:latin typeface="+mn-lt"/>
              </a:rPr>
              <a:t>細部</a:t>
            </a:r>
            <a:r>
              <a:rPr kumimoji="1" lang="ja-JP" altLang="en-US">
                <a:latin typeface="+mn-lt"/>
              </a:rPr>
              <a:t>までチェックする。／計画の</a:t>
            </a:r>
            <a:r>
              <a:rPr kumimoji="1" lang="ja-JP" altLang="en-US" b="1">
                <a:latin typeface="+mn-lt"/>
              </a:rPr>
              <a:t>細部</a:t>
            </a:r>
            <a:r>
              <a:rPr kumimoji="1" lang="ja-JP" altLang="en-US">
                <a:latin typeface="+mn-lt"/>
              </a:rPr>
              <a:t>について話し合う。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細分化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さいぶんか</a:t>
            </a:r>
            <a:r>
              <a:rPr kumimoji="1" lang="en-US" altLang="ja-JP" dirty="0">
                <a:latin typeface="+mn-lt"/>
              </a:rPr>
              <a:t>	subdivision		</a:t>
            </a:r>
            <a:r>
              <a:rPr kumimoji="1" lang="ja-JP" altLang="en-US">
                <a:latin typeface="+mn-lt"/>
              </a:rPr>
              <a:t>仕事を</a:t>
            </a:r>
            <a:r>
              <a:rPr kumimoji="1" lang="ja-JP" altLang="en-US" b="1">
                <a:latin typeface="+mn-lt"/>
              </a:rPr>
              <a:t>細分化</a:t>
            </a:r>
            <a:r>
              <a:rPr kumimoji="1" lang="ja-JP" altLang="en-US">
                <a:latin typeface="+mn-lt"/>
              </a:rPr>
              <a:t>する。／作業を</a:t>
            </a:r>
            <a:r>
              <a:rPr kumimoji="1" lang="ja-JP" altLang="en-US" b="1">
                <a:latin typeface="+mn-lt"/>
              </a:rPr>
              <a:t>細分化</a:t>
            </a:r>
            <a:r>
              <a:rPr kumimoji="1" lang="ja-JP" altLang="en-US">
                <a:latin typeface="+mn-lt"/>
              </a:rPr>
              <a:t>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ほそい</a:t>
            </a:r>
            <a:r>
              <a:rPr kumimoji="1" lang="en-US" altLang="ja-JP" dirty="0">
                <a:latin typeface="+mn-lt"/>
              </a:rPr>
              <a:t>	thin, slender		</a:t>
            </a:r>
            <a:r>
              <a:rPr kumimoji="1" lang="ja-JP" altLang="en-US">
                <a:latin typeface="+mn-lt"/>
              </a:rPr>
              <a:t>ラーメンは</a:t>
            </a:r>
            <a:r>
              <a:rPr kumimoji="1" lang="ja-JP" altLang="en-US" b="1">
                <a:latin typeface="+mn-lt"/>
              </a:rPr>
              <a:t>細い</a:t>
            </a:r>
            <a:r>
              <a:rPr kumimoji="1" lang="ja-JP" altLang="en-US">
                <a:latin typeface="+mn-lt"/>
              </a:rPr>
              <a:t>めんのほうが好きです。／足が</a:t>
            </a:r>
            <a:r>
              <a:rPr kumimoji="1" lang="ja-JP" altLang="en-US" b="1">
                <a:latin typeface="+mn-lt"/>
              </a:rPr>
              <a:t>細くて</a:t>
            </a:r>
            <a:r>
              <a:rPr kumimoji="1" lang="ja-JP" altLang="en-US">
                <a:latin typeface="+mn-lt"/>
              </a:rPr>
              <a:t>スタイルがいいですね。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心細い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こころぼそい</a:t>
            </a:r>
            <a:r>
              <a:rPr kumimoji="1" lang="en-US" altLang="ja-JP" dirty="0">
                <a:latin typeface="+mn-lt"/>
              </a:rPr>
              <a:t>	lonely, uneasy	</a:t>
            </a:r>
            <a:r>
              <a:rPr kumimoji="1" lang="ja-JP" altLang="en-US">
                <a:latin typeface="+mn-lt"/>
              </a:rPr>
              <a:t>１人で行くのは</a:t>
            </a:r>
            <a:r>
              <a:rPr kumimoji="1" lang="ja-JP" altLang="en-US" b="1">
                <a:latin typeface="+mn-lt"/>
              </a:rPr>
              <a:t>心細い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細かい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こまかい</a:t>
            </a:r>
            <a:r>
              <a:rPr kumimoji="1" lang="en-US" altLang="ja-JP" dirty="0">
                <a:latin typeface="+mn-lt"/>
              </a:rPr>
              <a:t>	small, detailed	</a:t>
            </a:r>
            <a:r>
              <a:rPr kumimoji="1" lang="ja-JP" altLang="en-US" b="1">
                <a:latin typeface="+mn-lt"/>
              </a:rPr>
              <a:t>細かい</a:t>
            </a:r>
            <a:r>
              <a:rPr kumimoji="1" lang="ja-JP" altLang="en-US">
                <a:latin typeface="+mn-lt"/>
              </a:rPr>
              <a:t>お金、ありますか。／</a:t>
            </a:r>
            <a:r>
              <a:rPr kumimoji="1" lang="ja-JP" altLang="en-US" b="1">
                <a:latin typeface="+mn-lt"/>
              </a:rPr>
              <a:t>細かい</a:t>
            </a:r>
            <a:r>
              <a:rPr kumimoji="1" lang="ja-JP" altLang="en-US">
                <a:latin typeface="+mn-lt"/>
              </a:rPr>
              <a:t>点もチェックする。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79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89F72A-5948-8B35-9A9E-34864F13A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BDDB89-AD7F-02BA-8E1C-209FE96BD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1817E-01AC-4C3C-CED1-97E3643FE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853CEA-4400-0773-5945-44FA3EBB6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3E4E71-92EB-5F3F-8A06-912B95554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49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4B5977-F2A5-0FCD-69FC-B4BC948E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AB46F6-D4EF-F0C5-3218-A5A2B9BDD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EABB36-A2B2-F74F-7C2F-19D72E2F3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4EA75F-6C6E-882B-113F-C1FBEBEA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733510-8AB7-439E-BE68-A684F131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79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D3FDB5-355D-6499-9695-4BCCEA10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A0B392-4B05-C68E-2149-CA18CBF53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88B5BC-34A3-C477-6E09-3E60933F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B1085A-898C-BA7B-326F-A0E1C9C6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20F603-B6A1-6068-7E0B-3CE6FF35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6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646DF8-C458-C1E2-7C26-86F0F46F7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DF009D-E41F-02D6-5EFA-6FF6B1529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99021D-DD19-797C-608E-8DF5BB55C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3A5A9A-CC07-9A03-6D8D-C64D2F729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C83CE8-9C67-492B-AC1B-86F4CD12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4A86A5-2E70-65D2-89F0-31F6C52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08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4171B4-90C4-77D9-98CD-44DB5F00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CCDA8C-3030-B986-AAC2-6A1663E49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B10DBB-3BE7-4B5F-3EBF-73DC8536E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EA07114-AE7C-C228-21A3-6151769610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2DC2B9-2196-6A77-3736-B58EB82E71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4763876-45DB-8AE2-7D7F-2BD590D5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69AED20-6E15-C6AF-EB19-AFF7BF1D7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0C229F-A3DD-8206-DEF1-2A0DF7A9B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B1FFA8-534D-F44D-A2F5-86D4B8AF3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F28603-B104-A47A-6153-29236195F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9DF875A-C19D-D5C7-30C0-BACA6E939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86FF342-28B3-96C9-7171-4A92609C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85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CCBB58-934C-82B9-01ED-B0C2A32B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BE2C638-48F8-1D5A-66EC-5DAAADC0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D270E5-A8D5-C395-6E89-457BD5E0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CF6D92-E274-DE4D-133D-12D747758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E08B36-FB30-0095-5ECE-8E03E568F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1EFF80-A659-B15D-EDE3-ED482FF8C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20156E-8AEE-5114-8F70-AABAF662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EB2390-1C99-53D1-7AB1-3A75C0FA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31A171-6AB1-B395-015A-947B281CE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76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FDB0C1-CBAD-8C2F-FDEC-4E556E43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EEC292-4D3A-B1F8-0353-C4E0170C8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3830D2-426D-6357-4B77-04B28680C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EC5A47-895D-38FF-121C-5F43BC6E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9D263E-F34C-1AA6-49AF-6F9B51F4A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AECED1F-2A54-78D5-26A5-799BD55A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88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D863C3-4132-A480-7AE1-61BAB18E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7E3081-6263-1459-9AEC-8CE8EF56D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842C0C-3AC4-FB39-D131-6A9D9C38E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B020E6-77F1-7D9C-6BFE-0FC49A46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47948F-9C94-8F6E-88FB-0E8F04D1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6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9AD45C-BE9E-2352-8A17-0D2F2988D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7791C2-C7D2-E064-283E-D13C3A0D5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8FD11B-3B5C-6BEC-2F80-E4465CE5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646876-F7DF-032C-0786-7474CDE4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830912-7219-3311-7B3A-5522F72AE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7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5021C43-BCD0-FE7E-17D9-CB4FC4ACD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3115AE-C533-0B0A-15DF-CEEE7F0BB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D2E115-0110-C318-B3CA-47FD20EE1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E894F-39A9-D44E-9D66-381AD4BD720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6FC4DC-1083-5A2E-88E1-17E0DB2EC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87F65-25A0-DA99-2B57-A90D736A1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1C8D-DCCB-4443-9798-DC8FD06531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4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詳細</a:t>
            </a:r>
            <a:r>
              <a:rPr kumimoji="1" lang="ja-JP" altLang="en-US" sz="2400"/>
              <a:t>はまだ決まっていません。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彼は</a:t>
            </a:r>
            <a:r>
              <a:rPr kumimoji="1" lang="en-US" altLang="ja-JP" sz="2400" dirty="0" err="1"/>
              <a:t>iPS</a:t>
            </a:r>
            <a:r>
              <a:rPr kumimoji="1" lang="ja-JP" altLang="en-US" sz="2400" b="1"/>
              <a:t>細胞</a:t>
            </a:r>
            <a:r>
              <a:rPr kumimoji="1" lang="ja-JP" altLang="en-US" sz="2400"/>
              <a:t>の研究をしている。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ラーメンは</a:t>
            </a:r>
            <a:r>
              <a:rPr kumimoji="1" lang="ja-JP" altLang="en-US" sz="2400" b="1"/>
              <a:t>細い</a:t>
            </a:r>
            <a:r>
              <a:rPr kumimoji="1" lang="ja-JP" altLang="en-US" sz="2400"/>
              <a:t>めんのほうが好きです。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足が</a:t>
            </a:r>
            <a:r>
              <a:rPr kumimoji="1" lang="ja-JP" altLang="en-US" sz="2400" b="1"/>
              <a:t>細くて</a:t>
            </a:r>
            <a:r>
              <a:rPr kumimoji="1" lang="ja-JP" altLang="en-US" sz="2400"/>
              <a:t>スタイルがいいですね。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細かい</a:t>
            </a:r>
            <a:r>
              <a:rPr kumimoji="1" lang="ja-JP" altLang="en-US" sz="2400"/>
              <a:t>お金、ありますか。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thin, slender</a:t>
            </a:r>
            <a:endParaRPr kumimoji="1" lang="ja-JP" altLang="en-US" sz="240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詳細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しょうさい</a:t>
                      </a:r>
                      <a:r>
                        <a:rPr kumimoji="1" lang="en-US" altLang="ja-JP" sz="2400" dirty="0">
                          <a:latin typeface="+mn-lt"/>
                        </a:rPr>
                        <a:t>	details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細胞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さいぼう</a:t>
                      </a:r>
                      <a:r>
                        <a:rPr kumimoji="1" lang="en-US" altLang="ja-JP" sz="2400" dirty="0">
                          <a:latin typeface="+mn-lt"/>
                        </a:rPr>
                        <a:t>	cell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ほそ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細い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ほそい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thin, slender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細かい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こまかい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small, detailed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FC4EBA78-4892-0C4B-9263-8D370457C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43236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7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305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2022-09-15T23:48:13Z</dcterms:created>
  <dcterms:modified xsi:type="dcterms:W3CDTF">2022-09-15T23:49:20Z</dcterms:modified>
</cp:coreProperties>
</file>