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871"/>
  </p:normalViewPr>
  <p:slideViewPr>
    <p:cSldViewPr snapToGrid="0">
      <p:cViewPr varScale="1">
        <p:scale>
          <a:sx n="70" d="100"/>
          <a:sy n="70" d="100"/>
        </p:scale>
        <p:origin x="2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126A9-D9BE-304B-B8DB-BADE62B6962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EE8D9-E39B-5745-92CE-CE2200FD1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11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菜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野菜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野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白菜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白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前菜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前</a:t>
            </a:r>
            <a:r>
              <a:rPr kumimoji="1" lang="en-US" altLang="ja-JP" baseline="0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菜の花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花</a:t>
            </a:r>
            <a:r>
              <a:rPr kumimoji="1" lang="en-US" altLang="ja-JP" baseline="0"/>
              <a:t>〕N5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野菜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やさい</a:t>
            </a:r>
            <a:r>
              <a:rPr kumimoji="1" lang="en-US" altLang="ja-JP" baseline="0" dirty="0"/>
              <a:t>	vegetable		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野菜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をたくさん食べましょう</a:t>
            </a:r>
            <a:r>
              <a:rPr kumimoji="1" lang="ja-JP" altLang="en-US" baseline="0"/>
              <a:t>。／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あのスーパーは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野菜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が安いです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白菜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はくさい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Chinese cabbage	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白菜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は冬の野菜です。</a:t>
            </a:r>
            <a:r>
              <a:rPr kumimoji="1" lang="ja-JP" altLang="en-US" baseline="0">
                <a:solidFill>
                  <a:schemeClr val="tx1"/>
                </a:solidFill>
              </a:rPr>
              <a:t>／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白菜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を買って来てください。／今日は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白菜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が安いです</a:t>
            </a:r>
            <a:r>
              <a:rPr kumimoji="1" lang="ja-JP" altLang="en-US" baseline="0">
                <a:solidFill>
                  <a:schemeClr val="tx1"/>
                </a:solidFill>
              </a:rPr>
              <a:t>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前菜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ぜんさい</a:t>
            </a:r>
            <a:r>
              <a:rPr kumimoji="1" lang="en-US" altLang="ja-JP" baseline="0" dirty="0">
                <a:solidFill>
                  <a:schemeClr val="tx1"/>
                </a:solidFill>
              </a:rPr>
              <a:t>	hors d’oeuvre	</a:t>
            </a:r>
            <a:r>
              <a:rPr kumimoji="1" lang="ja-JP" altLang="en-US" b="1" baseline="0">
                <a:solidFill>
                  <a:schemeClr val="tx1"/>
                </a:solidFill>
              </a:rPr>
              <a:t>前菜</a:t>
            </a:r>
            <a:r>
              <a:rPr kumimoji="1" lang="ja-JP" altLang="en-US" baseline="0">
                <a:solidFill>
                  <a:schemeClr val="tx1"/>
                </a:solidFill>
              </a:rPr>
              <a:t>は何にする？／本日の</a:t>
            </a:r>
            <a:r>
              <a:rPr kumimoji="1" lang="ja-JP" altLang="en-US" b="1" baseline="0">
                <a:solidFill>
                  <a:schemeClr val="tx1"/>
                </a:solidFill>
              </a:rPr>
              <a:t>前菜</a:t>
            </a:r>
            <a:r>
              <a:rPr kumimoji="1" lang="ja-JP" altLang="en-US" baseline="0">
                <a:solidFill>
                  <a:schemeClr val="tx1"/>
                </a:solidFill>
              </a:rPr>
              <a:t>はサーモンのカルパッチョです。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菜の花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なのはな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rape blossoms	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菜の花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は春にさきます。</a:t>
            </a:r>
            <a:r>
              <a:rPr kumimoji="1" lang="ja-JP" altLang="en-US" baseline="0">
                <a:solidFill>
                  <a:schemeClr val="tx1"/>
                </a:solidFill>
              </a:rPr>
              <a:t>／４月に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さくらと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菜の花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をいっしょに見られます。／これは</a:t>
            </a:r>
            <a:r>
              <a:rPr kumimoji="1" lang="ja-JP" alt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菜の花</a:t>
            </a:r>
            <a:r>
              <a:rPr kumimoji="1"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の天ぷらです。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89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3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0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92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69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22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5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04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52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56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41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/>
              <a:t>あのスーパーは</a:t>
            </a:r>
            <a:r>
              <a:rPr lang="ja-JP" altLang="en-US" sz="2400" b="1"/>
              <a:t>野菜</a:t>
            </a:r>
            <a:r>
              <a:rPr lang="ja-JP" altLang="en-US" sz="2400"/>
              <a:t>が安いです。</a:t>
            </a:r>
            <a:endParaRPr lang="en-US" altLang="ja-JP" sz="2400" dirty="0"/>
          </a:p>
          <a:p>
            <a:pPr marL="457200" lvl="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ja-JP" altLang="en-US" sz="2400" b="1"/>
              <a:t>菜の花</a:t>
            </a:r>
            <a:r>
              <a:rPr lang="ja-JP" altLang="en-US" sz="2400"/>
              <a:t>は春にさきます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dirty="0">
                <a:solidFill>
                  <a:prstClr val="black"/>
                </a:solidFill>
                <a:latin typeface="Segoe UI Symbol" panose="020B0502040204020203" pitchFamily="34" charset="0"/>
                <a:ea typeface="游ゴシック"/>
              </a:rPr>
              <a:t>vegetable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710328"/>
              </p:ext>
            </p:extLst>
          </p:nvPr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サイ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野菜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やさい</a:t>
                      </a:r>
                      <a:r>
                        <a:rPr kumimoji="1" lang="en-US" altLang="ja-JP" sz="2400" baseline="0" dirty="0"/>
                        <a:t>	vegetable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菜の花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なのはな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rape blossoms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B92AC933-E53B-77C0-74E7-6AAA34C6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189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11</cp:revision>
  <dcterms:created xsi:type="dcterms:W3CDTF">2022-08-29T09:12:13Z</dcterms:created>
  <dcterms:modified xsi:type="dcterms:W3CDTF">2022-09-15T02:21:16Z</dcterms:modified>
</cp:coreProperties>
</file>