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AFC82-54A1-864F-9275-DBAF87E1D10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0E8D4-0481-3743-B37C-0080062E2E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72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産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産業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生産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産地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財産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破産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破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国産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国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出産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出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産休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休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産む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土産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産業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さんぎょう</a:t>
            </a:r>
            <a:r>
              <a:rPr kumimoji="1" lang="en-US" altLang="ja-JP" baseline="0" dirty="0">
                <a:latin typeface="+mn-lt"/>
              </a:rPr>
              <a:t>	industry		</a:t>
            </a:r>
            <a:r>
              <a:rPr kumimoji="1" lang="ja-JP" altLang="en-US" baseline="0">
                <a:latin typeface="+mn-lt"/>
              </a:rPr>
              <a:t>日本は自動車</a:t>
            </a:r>
            <a:r>
              <a:rPr kumimoji="1" lang="ja-JP" altLang="en-US" b="1" baseline="0">
                <a:latin typeface="+mn-lt"/>
              </a:rPr>
              <a:t>産業</a:t>
            </a:r>
            <a:r>
              <a:rPr kumimoji="1" lang="ja-JP" altLang="en-US" baseline="0">
                <a:latin typeface="+mn-lt"/>
              </a:rPr>
              <a:t>がさかんです。／</a:t>
            </a:r>
            <a:r>
              <a:rPr kumimoji="1" lang="ja-JP" altLang="en-US" b="0" baseline="0">
                <a:latin typeface="+mn-lt"/>
              </a:rPr>
              <a:t>工業、商業、農業</a:t>
            </a:r>
            <a:r>
              <a:rPr kumimoji="1" lang="ja-JP" altLang="en-US" baseline="0">
                <a:latin typeface="+mn-lt"/>
              </a:rPr>
              <a:t>など、さまざまな仕事をまとめて</a:t>
            </a:r>
            <a:r>
              <a:rPr kumimoji="1" lang="ja-JP" altLang="en-US" b="1" baseline="0">
                <a:latin typeface="+mn-lt"/>
              </a:rPr>
              <a:t>産業</a:t>
            </a:r>
            <a:r>
              <a:rPr kumimoji="1" lang="ja-JP" altLang="en-US" baseline="0">
                <a:latin typeface="+mn-lt"/>
              </a:rPr>
              <a:t>と言います。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生産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せいさん</a:t>
            </a:r>
            <a:r>
              <a:rPr kumimoji="1" lang="en-US" altLang="ja-JP" baseline="0" dirty="0"/>
              <a:t>	production		</a:t>
            </a:r>
            <a:r>
              <a:rPr kumimoji="1" lang="ja-JP" altLang="en-US" baseline="0"/>
              <a:t>富山はチューリップの</a:t>
            </a:r>
            <a:r>
              <a:rPr kumimoji="1" lang="ja-JP" altLang="en-US" b="1" baseline="0"/>
              <a:t>生産</a:t>
            </a:r>
            <a:r>
              <a:rPr kumimoji="1" lang="ja-JP" altLang="en-US" baseline="0"/>
              <a:t>が有名です。／Ａ社はマスクの</a:t>
            </a:r>
            <a:r>
              <a:rPr kumimoji="1" lang="ja-JP" altLang="en-US" b="1" baseline="0"/>
              <a:t>生産</a:t>
            </a:r>
            <a:r>
              <a:rPr kumimoji="1" lang="ja-JP" altLang="en-US" baseline="0"/>
              <a:t>を開始した。</a:t>
            </a:r>
            <a:r>
              <a:rPr kumimoji="1" lang="en-US" altLang="ja-JP" baseline="0" dirty="0"/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産地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さんち</a:t>
            </a:r>
            <a:r>
              <a:rPr kumimoji="1" lang="en-US" altLang="ja-JP" baseline="0" dirty="0"/>
              <a:t>	producing region	</a:t>
            </a:r>
            <a:r>
              <a:rPr kumimoji="1" lang="ja-JP" altLang="en-US" baseline="0"/>
              <a:t>このトマトの</a:t>
            </a:r>
            <a:r>
              <a:rPr kumimoji="1" lang="ja-JP" altLang="en-US" b="1" baseline="0"/>
              <a:t>産地</a:t>
            </a:r>
            <a:r>
              <a:rPr kumimoji="1" lang="ja-JP" altLang="en-US" baseline="0"/>
              <a:t>はどこですか。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財産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ざいさん</a:t>
            </a:r>
            <a:r>
              <a:rPr kumimoji="1" lang="en-US" altLang="ja-JP" baseline="0" dirty="0"/>
              <a:t>	fortune, wealth	</a:t>
            </a:r>
            <a:r>
              <a:rPr kumimoji="1" lang="ja-JP" altLang="en-US" baseline="0"/>
              <a:t>おばが残してくれた</a:t>
            </a:r>
            <a:r>
              <a:rPr kumimoji="1" lang="ja-JP" altLang="en-US" b="1" baseline="0"/>
              <a:t>財産</a:t>
            </a:r>
            <a:r>
              <a:rPr kumimoji="1" lang="ja-JP" altLang="en-US" baseline="0"/>
              <a:t>で店を始めた。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／子どもたちが私たちの</a:t>
            </a:r>
            <a:r>
              <a:rPr kumimoji="1" lang="ja-JP" altLang="en-US" b="1" baseline="0"/>
              <a:t>財産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破産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はさん</a:t>
            </a:r>
            <a:r>
              <a:rPr kumimoji="1" lang="en-US" altLang="ja-JP" baseline="0" dirty="0"/>
              <a:t>	bankruptcy		</a:t>
            </a:r>
            <a:r>
              <a:rPr kumimoji="1" lang="ja-JP" altLang="en-US" baseline="0"/>
              <a:t>彼はギャンブルで</a:t>
            </a:r>
            <a:r>
              <a:rPr kumimoji="1" lang="ja-JP" altLang="en-US" b="1" baseline="0"/>
              <a:t>破産</a:t>
            </a:r>
            <a:r>
              <a:rPr kumimoji="1" lang="ja-JP" altLang="en-US" baseline="0"/>
              <a:t>した。／カード</a:t>
            </a:r>
            <a:r>
              <a:rPr kumimoji="1" lang="ja-JP" altLang="en-US" b="1" baseline="0"/>
              <a:t>破産</a:t>
            </a:r>
            <a:r>
              <a:rPr kumimoji="1" lang="ja-JP" altLang="en-US" baseline="0"/>
              <a:t>が問題になっている。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国産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こくさん</a:t>
            </a:r>
            <a:r>
              <a:rPr kumimoji="1" lang="en-US" altLang="ja-JP" baseline="0" dirty="0"/>
              <a:t>	domestic		</a:t>
            </a:r>
            <a:r>
              <a:rPr kumimoji="1" lang="ja-JP" altLang="en-US" b="1" baseline="0"/>
              <a:t>国産</a:t>
            </a:r>
            <a:r>
              <a:rPr kumimoji="1" lang="ja-JP" altLang="en-US" baseline="0"/>
              <a:t>よりアメリカ産の牛肉のほうが安い。／</a:t>
            </a:r>
            <a:r>
              <a:rPr kumimoji="1" lang="ja-JP" altLang="en-US" b="1" baseline="0"/>
              <a:t>国産</a:t>
            </a:r>
            <a:r>
              <a:rPr kumimoji="1" lang="ja-JP" altLang="en-US" baseline="0"/>
              <a:t>のワインを飲んだことがありますか。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出産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しゅっさん</a:t>
            </a:r>
            <a:r>
              <a:rPr kumimoji="1" lang="en-US" altLang="ja-JP" baseline="0" dirty="0"/>
              <a:t>	childbirth		</a:t>
            </a:r>
            <a:r>
              <a:rPr kumimoji="1" lang="ja-JP" altLang="en-US" baseline="0"/>
              <a:t>妹は先月女の子を</a:t>
            </a:r>
            <a:r>
              <a:rPr kumimoji="1" lang="ja-JP" altLang="en-US" b="1" baseline="0"/>
              <a:t>出産</a:t>
            </a:r>
            <a:r>
              <a:rPr kumimoji="1" lang="ja-JP" altLang="en-US" baseline="0"/>
              <a:t>しました。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産休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さんきゅう</a:t>
            </a:r>
            <a:r>
              <a:rPr kumimoji="1" lang="en-US" altLang="ja-JP" baseline="0" dirty="0"/>
              <a:t>	maternity leave	</a:t>
            </a:r>
            <a:r>
              <a:rPr kumimoji="1" lang="ja-JP" altLang="en-US" baseline="0"/>
              <a:t>来月から</a:t>
            </a:r>
            <a:r>
              <a:rPr kumimoji="1" lang="ja-JP" altLang="en-US" b="1" baseline="0"/>
              <a:t>産休</a:t>
            </a:r>
            <a:r>
              <a:rPr kumimoji="1" lang="ja-JP" altLang="en-US" baseline="0"/>
              <a:t>を取るつもりです。／山本さんは</a:t>
            </a:r>
            <a:r>
              <a:rPr kumimoji="1" lang="ja-JP" altLang="en-US" b="1" baseline="0"/>
              <a:t>産休</a:t>
            </a:r>
            <a:r>
              <a:rPr kumimoji="1" lang="ja-JP" altLang="en-US" baseline="0"/>
              <a:t>中です。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産む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うむ</a:t>
            </a:r>
            <a:r>
              <a:rPr kumimoji="1" lang="en-US" altLang="ja-JP" baseline="0" dirty="0"/>
              <a:t>	to give birth		</a:t>
            </a:r>
            <a:r>
              <a:rPr kumimoji="1" lang="ja-JP" altLang="en-US" baseline="0"/>
              <a:t>うちのにわとりが今朝</a:t>
            </a:r>
            <a:r>
              <a:rPr kumimoji="1" lang="ja-JP" altLang="en-US" b="1" baseline="0"/>
              <a:t>産んだ</a:t>
            </a:r>
            <a:r>
              <a:rPr kumimoji="1" lang="ja-JP" altLang="en-US" baseline="0"/>
              <a:t>たまごです。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*</a:t>
            </a:r>
            <a:r>
              <a:rPr kumimoji="1" lang="ja-JP" altLang="en-US" baseline="0"/>
              <a:t>土産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みやげ</a:t>
            </a:r>
            <a:r>
              <a:rPr kumimoji="1" lang="en-US" altLang="ja-JP" baseline="0" dirty="0"/>
              <a:t>	gift, souvenir		</a:t>
            </a:r>
            <a:r>
              <a:rPr kumimoji="1" lang="ja-JP" altLang="en-US" baseline="0"/>
              <a:t>イタリア旅行のお</a:t>
            </a:r>
            <a:r>
              <a:rPr kumimoji="1" lang="ja-JP" altLang="en-US" b="1" baseline="0"/>
              <a:t>土産</a:t>
            </a:r>
            <a:r>
              <a:rPr kumimoji="1" lang="ja-JP" altLang="en-US" baseline="0"/>
              <a:t>です。／いつもお</a:t>
            </a:r>
            <a:r>
              <a:rPr kumimoji="1" lang="ja-JP" altLang="en-US" b="1" baseline="0"/>
              <a:t>土産</a:t>
            </a:r>
            <a:r>
              <a:rPr kumimoji="1" lang="ja-JP" altLang="en-US" baseline="0"/>
              <a:t>ありがとうございます。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70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71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844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16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99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92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7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08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58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29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00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85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87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日本は自動車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産業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がさかんです。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富山はチューリップの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生産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が有名です。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このトマトの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産地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妹は先月女の子を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出産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うちのにわとりが今朝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産んだ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たまごです。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60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give birth, produce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産業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さんぎょう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industry</a:t>
                      </a:r>
                    </a:p>
                    <a:p>
                      <a:r>
                        <a:rPr kumimoji="1" lang="ja-JP" altLang="en-US" sz="2400" baseline="0"/>
                        <a:t>生産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せいさん</a:t>
                      </a:r>
                      <a:r>
                        <a:rPr kumimoji="1" lang="en-US" altLang="ja-JP" sz="2400" baseline="0" dirty="0"/>
                        <a:t>	production</a:t>
                      </a:r>
                    </a:p>
                    <a:p>
                      <a:r>
                        <a:rPr kumimoji="1" lang="ja-JP" altLang="en-US" sz="2400" baseline="0"/>
                        <a:t>産地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さんち</a:t>
                      </a:r>
                      <a:r>
                        <a:rPr kumimoji="1" lang="en-US" altLang="ja-JP" sz="2400" baseline="0" dirty="0"/>
                        <a:t>	producing region</a:t>
                      </a:r>
                    </a:p>
                    <a:p>
                      <a:r>
                        <a:rPr kumimoji="1" lang="ja-JP" altLang="en-US" sz="2400" baseline="0"/>
                        <a:t>出産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しゅっさん</a:t>
                      </a:r>
                      <a:r>
                        <a:rPr kumimoji="1" lang="en-US" altLang="ja-JP" sz="2400" baseline="0" dirty="0"/>
                        <a:t>	childbirth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産む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うむ</a:t>
                      </a:r>
                      <a:r>
                        <a:rPr kumimoji="1" lang="en-US" altLang="ja-JP" sz="2400" baseline="0" dirty="0"/>
                        <a:t>		to give birth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851B9FC4-6318-CF4E-8873-D6F960453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832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Macintosh PowerPoint</Application>
  <PresentationFormat>ワイド画面</PresentationFormat>
  <Paragraphs>40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2022-09-15T07:30:59Z</dcterms:created>
  <dcterms:modified xsi:type="dcterms:W3CDTF">2022-09-15T07:31:23Z</dcterms:modified>
</cp:coreProperties>
</file>