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150"/>
  </p:normalViewPr>
  <p:slideViewPr>
    <p:cSldViewPr snapToGrid="0">
      <p:cViewPr varScale="1">
        <p:scale>
          <a:sx n="52" d="100"/>
          <a:sy n="52" d="100"/>
        </p:scale>
        <p:origin x="3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2A5E4-A5A1-6B4B-AFCD-C9B72D6B019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7D573-53E4-4848-9163-5DA31F7E20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38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接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接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接する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直接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直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接続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接ぐ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めんせつ</a:t>
            </a:r>
            <a:r>
              <a:rPr kumimoji="1" lang="en-US" altLang="ja-JP" baseline="0" dirty="0">
                <a:latin typeface="+mn-lt"/>
              </a:rPr>
              <a:t>	interview, oral exam	</a:t>
            </a:r>
            <a:r>
              <a:rPr kumimoji="1" lang="ja-JP" altLang="en-US" baseline="0">
                <a:latin typeface="+mn-lt"/>
              </a:rPr>
              <a:t>来週、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試験があります。／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でどんな質問をされましたか。／アルバイトの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を受けます。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接する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せっする</a:t>
            </a:r>
            <a:r>
              <a:rPr kumimoji="1" lang="en-US" altLang="ja-JP" baseline="0" dirty="0">
                <a:latin typeface="+mn-lt"/>
              </a:rPr>
              <a:t>	have contact with, border	</a:t>
            </a:r>
            <a:r>
              <a:rPr kumimoji="1" lang="ja-JP" altLang="en-US" baseline="0">
                <a:latin typeface="+mn-lt"/>
              </a:rPr>
              <a:t>仕事でいろいろな人と</a:t>
            </a:r>
            <a:r>
              <a:rPr kumimoji="1" lang="ja-JP" altLang="en-US" b="1" baseline="0">
                <a:latin typeface="+mn-lt"/>
              </a:rPr>
              <a:t>接します</a:t>
            </a:r>
            <a:r>
              <a:rPr kumimoji="1" lang="ja-JP" altLang="en-US" baseline="0">
                <a:latin typeface="+mn-lt"/>
              </a:rPr>
              <a:t>。／この町は、北は日本海に</a:t>
            </a:r>
            <a:r>
              <a:rPr kumimoji="1" lang="ja-JP" altLang="en-US" b="1" baseline="0">
                <a:latin typeface="+mn-lt"/>
              </a:rPr>
              <a:t>接して</a:t>
            </a:r>
            <a:r>
              <a:rPr kumimoji="1" lang="ja-JP" altLang="en-US" baseline="0">
                <a:latin typeface="+mn-lt"/>
              </a:rPr>
              <a:t>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直接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ちょくせつ</a:t>
            </a:r>
            <a:r>
              <a:rPr kumimoji="1" lang="en-US" altLang="ja-JP" baseline="0" dirty="0">
                <a:latin typeface="+mn-lt"/>
              </a:rPr>
              <a:t>	directly		</a:t>
            </a:r>
            <a:r>
              <a:rPr kumimoji="1" lang="ja-JP" altLang="en-US" baseline="0">
                <a:latin typeface="+mn-lt"/>
              </a:rPr>
              <a:t>これは</a:t>
            </a:r>
            <a:r>
              <a:rPr kumimoji="1" lang="ja-JP" altLang="en-US" b="1" baseline="0">
                <a:latin typeface="+mn-lt"/>
              </a:rPr>
              <a:t>直接</a:t>
            </a:r>
            <a:r>
              <a:rPr kumimoji="1" lang="ja-JP" altLang="en-US" baseline="0">
                <a:latin typeface="+mn-lt"/>
              </a:rPr>
              <a:t>彼に聞いた話です。／彼に会って、</a:t>
            </a:r>
            <a:r>
              <a:rPr kumimoji="1" lang="ja-JP" altLang="en-US" b="1" baseline="0">
                <a:latin typeface="+mn-lt"/>
              </a:rPr>
              <a:t>直接</a:t>
            </a:r>
            <a:r>
              <a:rPr kumimoji="1" lang="ja-JP" altLang="en-US" baseline="0">
                <a:latin typeface="+mn-lt"/>
              </a:rPr>
              <a:t>話したほうがいいと思う。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接続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せつぞく</a:t>
            </a:r>
            <a:r>
              <a:rPr kumimoji="1" lang="en-US" altLang="ja-JP" baseline="0" dirty="0">
                <a:latin typeface="+mn-lt"/>
              </a:rPr>
              <a:t>	connection		</a:t>
            </a:r>
            <a:r>
              <a:rPr kumimoji="1" lang="ja-JP" altLang="en-US" baseline="0">
                <a:latin typeface="+mn-lt"/>
              </a:rPr>
              <a:t>インターネットの</a:t>
            </a:r>
            <a:r>
              <a:rPr kumimoji="1" lang="ja-JP" altLang="en-US" b="1" baseline="0">
                <a:latin typeface="+mn-lt"/>
              </a:rPr>
              <a:t>接続</a:t>
            </a:r>
            <a:r>
              <a:rPr kumimoji="1" lang="ja-JP" altLang="en-US" baseline="0">
                <a:latin typeface="+mn-lt"/>
              </a:rPr>
              <a:t>が切れてしまった。／電車とバスの</a:t>
            </a:r>
            <a:r>
              <a:rPr kumimoji="1" lang="ja-JP" altLang="en-US" b="1" baseline="0">
                <a:latin typeface="+mn-lt"/>
              </a:rPr>
              <a:t>接続</a:t>
            </a:r>
            <a:r>
              <a:rPr kumimoji="1" lang="ja-JP" altLang="en-US" baseline="0">
                <a:latin typeface="+mn-lt"/>
              </a:rPr>
              <a:t>が良くない。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接ぐ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つぐ</a:t>
            </a:r>
            <a:r>
              <a:rPr kumimoji="1" lang="en-US" altLang="ja-JP" baseline="0" dirty="0">
                <a:latin typeface="+mn-lt"/>
              </a:rPr>
              <a:t>	to join, to graft	</a:t>
            </a:r>
            <a:r>
              <a:rPr kumimoji="1" lang="ja-JP" altLang="en-US" baseline="0">
                <a:latin typeface="+mn-lt"/>
              </a:rPr>
              <a:t>２本のパイプをテープで</a:t>
            </a:r>
            <a:r>
              <a:rPr kumimoji="1" lang="ja-JP" altLang="en-US" b="1" baseline="0">
                <a:latin typeface="+mn-lt"/>
              </a:rPr>
              <a:t>接ぎます</a:t>
            </a:r>
            <a:r>
              <a:rPr kumimoji="1" lang="ja-JP" altLang="en-US" baseline="0">
                <a:latin typeface="+mn-lt"/>
              </a:rPr>
              <a:t>。／メロンはかぼちゃに</a:t>
            </a:r>
            <a:r>
              <a:rPr kumimoji="1" lang="ja-JP" altLang="en-US" b="1" baseline="0">
                <a:latin typeface="+mn-lt"/>
              </a:rPr>
              <a:t>接いで</a:t>
            </a:r>
            <a:r>
              <a:rPr kumimoji="1" lang="ja-JP" altLang="en-US" baseline="0">
                <a:latin typeface="+mn-lt"/>
              </a:rPr>
              <a:t>病気に強くするそうです。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702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65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23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48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38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952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95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16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74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59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181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09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49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面接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仕事でいろいろな人と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接します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この町は、北は日本海に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接して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connect, touch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面接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めんせつ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interview, oral exam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接する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せっする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have contact with, border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4EF73E4-D830-0F49-8B81-1F2927AA7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349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2022-09-15T04:04:00Z</dcterms:created>
  <dcterms:modified xsi:type="dcterms:W3CDTF">2022-09-15T04:04:29Z</dcterms:modified>
</cp:coreProperties>
</file>