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1565"/>
  </p:normalViewPr>
  <p:slideViewPr>
    <p:cSldViewPr snapToGrid="0">
      <p:cViewPr varScale="1">
        <p:scale>
          <a:sx n="62" d="100"/>
          <a:sy n="62" d="100"/>
        </p:scale>
        <p:origin x="30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D5CA29-67F6-D542-9710-CCB263F3B670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F6319-7D5E-4F41-B054-4C8E5E0132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9944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設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建設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建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設計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計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設備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備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設立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N1	 〔</a:t>
            </a:r>
            <a:r>
              <a:rPr kumimoji="1" lang="ja-JP" altLang="en-US"/>
              <a:t>立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設定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N1	 〔</a:t>
            </a:r>
            <a:r>
              <a:rPr kumimoji="1" lang="ja-JP" altLang="en-US"/>
              <a:t>定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設ける</a:t>
            </a:r>
            <a:r>
              <a:rPr kumimoji="1" lang="en-US" altLang="ja-JP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建設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けんせつ</a:t>
            </a:r>
            <a:r>
              <a:rPr kumimoji="1" lang="en-US" altLang="ja-JP" dirty="0">
                <a:latin typeface="+mn-lt"/>
              </a:rPr>
              <a:t>	construction		</a:t>
            </a:r>
            <a:r>
              <a:rPr kumimoji="1" lang="ja-JP" altLang="en-US">
                <a:latin typeface="+mn-lt"/>
              </a:rPr>
              <a:t>ダムの</a:t>
            </a:r>
            <a:r>
              <a:rPr kumimoji="1" lang="ja-JP" altLang="en-US" b="1">
                <a:latin typeface="+mn-lt"/>
              </a:rPr>
              <a:t>建設</a:t>
            </a:r>
            <a:r>
              <a:rPr kumimoji="1" lang="ja-JP" altLang="en-US">
                <a:latin typeface="+mn-lt"/>
              </a:rPr>
              <a:t>に反対する。／新しい空港が</a:t>
            </a:r>
            <a:r>
              <a:rPr kumimoji="1" lang="ja-JP" altLang="en-US" b="1">
                <a:latin typeface="+mn-lt"/>
              </a:rPr>
              <a:t>建設</a:t>
            </a:r>
            <a:r>
              <a:rPr kumimoji="1" lang="ja-JP" altLang="en-US">
                <a:latin typeface="+mn-lt"/>
              </a:rPr>
              <a:t>されます。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設計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せっけい</a:t>
            </a:r>
            <a:r>
              <a:rPr kumimoji="1" lang="en-US" altLang="ja-JP" dirty="0">
                <a:latin typeface="+mn-lt"/>
              </a:rPr>
              <a:t>	design, planning	</a:t>
            </a:r>
            <a:r>
              <a:rPr kumimoji="1" lang="ja-JP" altLang="en-US">
                <a:latin typeface="+mn-lt"/>
              </a:rPr>
              <a:t>ビルを</a:t>
            </a:r>
            <a:r>
              <a:rPr kumimoji="1" lang="ja-JP" altLang="en-US" b="1">
                <a:latin typeface="+mn-lt"/>
              </a:rPr>
              <a:t>設計</a:t>
            </a:r>
            <a:r>
              <a:rPr kumimoji="1" lang="ja-JP" altLang="en-US">
                <a:latin typeface="+mn-lt"/>
              </a:rPr>
              <a:t>する。／データベースを</a:t>
            </a:r>
            <a:r>
              <a:rPr kumimoji="1" lang="ja-JP" altLang="en-US" b="1">
                <a:latin typeface="+mn-lt"/>
              </a:rPr>
              <a:t>設計</a:t>
            </a:r>
            <a:r>
              <a:rPr kumimoji="1" lang="ja-JP" altLang="en-US">
                <a:latin typeface="+mn-lt"/>
              </a:rPr>
              <a:t>する。／これは</a:t>
            </a:r>
            <a:r>
              <a:rPr kumimoji="1" lang="ja-JP" altLang="en-US" b="1">
                <a:latin typeface="+mn-lt"/>
              </a:rPr>
              <a:t>設計</a:t>
            </a:r>
            <a:r>
              <a:rPr kumimoji="1" lang="ja-JP" altLang="en-US">
                <a:latin typeface="+mn-lt"/>
              </a:rPr>
              <a:t>ミスです。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設備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せつび</a:t>
            </a:r>
            <a:r>
              <a:rPr kumimoji="1" lang="en-US" altLang="ja-JP" dirty="0">
                <a:latin typeface="+mn-lt"/>
              </a:rPr>
              <a:t>	equipment		</a:t>
            </a:r>
            <a:r>
              <a:rPr kumimoji="1" lang="ja-JP" altLang="en-US">
                <a:latin typeface="+mn-lt"/>
              </a:rPr>
              <a:t>このホテルは</a:t>
            </a:r>
            <a:r>
              <a:rPr kumimoji="1" lang="ja-JP" altLang="en-US" b="1">
                <a:latin typeface="+mn-lt"/>
              </a:rPr>
              <a:t>設備</a:t>
            </a:r>
            <a:r>
              <a:rPr kumimoji="1" lang="ja-JP" altLang="en-US">
                <a:latin typeface="+mn-lt"/>
              </a:rPr>
              <a:t>がいい。／この病院には十分な</a:t>
            </a:r>
            <a:r>
              <a:rPr kumimoji="1" lang="ja-JP" altLang="en-US" b="1">
                <a:latin typeface="+mn-lt"/>
              </a:rPr>
              <a:t>設備</a:t>
            </a:r>
            <a:r>
              <a:rPr kumimoji="1" lang="ja-JP" altLang="en-US">
                <a:latin typeface="+mn-lt"/>
              </a:rPr>
              <a:t>がありません。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設立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せつりつ</a:t>
            </a:r>
            <a:r>
              <a:rPr kumimoji="1" lang="en-US" altLang="ja-JP" dirty="0">
                <a:latin typeface="+mn-lt"/>
              </a:rPr>
              <a:t>	establishment	</a:t>
            </a:r>
            <a:r>
              <a:rPr kumimoji="1" lang="ja-JP" altLang="en-US">
                <a:latin typeface="+mn-lt"/>
              </a:rPr>
              <a:t>彼は子どものためのホスピスを</a:t>
            </a:r>
            <a:r>
              <a:rPr kumimoji="1" lang="ja-JP" altLang="en-US" b="1">
                <a:latin typeface="+mn-lt"/>
              </a:rPr>
              <a:t>設立</a:t>
            </a:r>
            <a:r>
              <a:rPr kumimoji="1" lang="ja-JP" altLang="en-US">
                <a:latin typeface="+mn-lt"/>
              </a:rPr>
              <a:t>した。／銀行は明治時代に</a:t>
            </a:r>
            <a:r>
              <a:rPr kumimoji="1" lang="ja-JP" altLang="en-US" b="1">
                <a:latin typeface="+mn-lt"/>
              </a:rPr>
              <a:t>設立</a:t>
            </a:r>
            <a:r>
              <a:rPr kumimoji="1" lang="ja-JP" altLang="en-US">
                <a:latin typeface="+mn-lt"/>
              </a:rPr>
              <a:t>された。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設定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せってい</a:t>
            </a:r>
            <a:r>
              <a:rPr kumimoji="1" lang="en-US" altLang="ja-JP" dirty="0">
                <a:latin typeface="+mn-lt"/>
              </a:rPr>
              <a:t>	setting		</a:t>
            </a:r>
            <a:r>
              <a:rPr kumimoji="1" lang="ja-JP" altLang="en-US">
                <a:latin typeface="+mn-lt"/>
              </a:rPr>
              <a:t>エアコンの温度は</a:t>
            </a:r>
            <a:r>
              <a:rPr kumimoji="1" lang="en-US" altLang="ja-JP" dirty="0">
                <a:latin typeface="+mn-lt"/>
              </a:rPr>
              <a:t>18</a:t>
            </a:r>
            <a:r>
              <a:rPr kumimoji="1" lang="ja-JP" altLang="en-US">
                <a:latin typeface="+mn-lt"/>
              </a:rPr>
              <a:t>度以下に</a:t>
            </a:r>
            <a:r>
              <a:rPr kumimoji="1" lang="ja-JP" altLang="en-US" b="1">
                <a:latin typeface="+mn-lt"/>
              </a:rPr>
              <a:t>設定</a:t>
            </a:r>
            <a:r>
              <a:rPr kumimoji="1" lang="ja-JP" altLang="en-US">
                <a:latin typeface="+mn-lt"/>
              </a:rPr>
              <a:t>してください。／まず、時間を</a:t>
            </a:r>
            <a:r>
              <a:rPr kumimoji="1" lang="ja-JP" altLang="en-US" b="1">
                <a:latin typeface="+mn-lt"/>
              </a:rPr>
              <a:t>設定</a:t>
            </a:r>
            <a:r>
              <a:rPr kumimoji="1" lang="ja-JP" altLang="en-US">
                <a:latin typeface="+mn-lt"/>
              </a:rPr>
              <a:t>します。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設ける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もうける</a:t>
            </a:r>
            <a:r>
              <a:rPr kumimoji="1" lang="en-US" altLang="ja-JP" dirty="0">
                <a:latin typeface="+mn-lt"/>
              </a:rPr>
              <a:t>	to set, to establish	</a:t>
            </a:r>
            <a:r>
              <a:rPr kumimoji="1" lang="ja-JP" altLang="en-US">
                <a:latin typeface="+mn-lt"/>
              </a:rPr>
              <a:t>規則を</a:t>
            </a:r>
            <a:r>
              <a:rPr kumimoji="1" lang="ja-JP" altLang="en-US" b="1">
                <a:latin typeface="+mn-lt"/>
              </a:rPr>
              <a:t>設ける</a:t>
            </a:r>
            <a:r>
              <a:rPr kumimoji="1" lang="ja-JP" altLang="en-US">
                <a:latin typeface="+mn-lt"/>
              </a:rPr>
              <a:t>。／期限を</a:t>
            </a:r>
            <a:r>
              <a:rPr kumimoji="1" lang="ja-JP" altLang="en-US" b="1">
                <a:latin typeface="+mn-lt"/>
              </a:rPr>
              <a:t>設ける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6307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3569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516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197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7126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0056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233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776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4777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1104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9154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5587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4261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新しい空港が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建設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されます。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ビルを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設計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これは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設計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ミスです。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このホテルは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設備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がいい。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この病院には十分な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設備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set up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セツ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建設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けんせつ</a:t>
                      </a:r>
                      <a:r>
                        <a:rPr kumimoji="1" lang="en-US" altLang="ja-JP" sz="2400" dirty="0">
                          <a:latin typeface="+mn-lt"/>
                        </a:rPr>
                        <a:t>	construction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設計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せっけい</a:t>
                      </a:r>
                      <a:r>
                        <a:rPr kumimoji="1" lang="en-US" altLang="ja-JP" sz="2400" dirty="0">
                          <a:latin typeface="+mn-lt"/>
                        </a:rPr>
                        <a:t>	design, planning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設備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せつび</a:t>
                      </a:r>
                      <a:r>
                        <a:rPr kumimoji="1" lang="en-US" altLang="ja-JP" sz="2400" dirty="0">
                          <a:latin typeface="+mn-lt"/>
                        </a:rPr>
                        <a:t>	equipment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もう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ける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E3E2C691-FC8C-954C-BD74-CB7BE904E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30765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277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2022-09-16T00:23:13Z</dcterms:created>
  <dcterms:modified xsi:type="dcterms:W3CDTF">2022-09-16T00:23:35Z</dcterms:modified>
</cp:coreProperties>
</file>