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1361"/>
  </p:normalViewPr>
  <p:slideViewPr>
    <p:cSldViewPr snapToGrid="0">
      <p:cViewPr varScale="1">
        <p:scale>
          <a:sx n="62" d="100"/>
          <a:sy n="62" d="100"/>
        </p:scale>
        <p:origin x="30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2BFFE7-C854-4C4E-A304-438740240B57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AC7AD-2B18-C14A-9D92-6C4967FD82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966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雪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0" u="none"/>
              <a:t>積雪</a:t>
            </a:r>
            <a:r>
              <a:rPr kumimoji="1" lang="en-US" altLang="ja-JP" b="0" u="none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 b="0" u="none"/>
              <a:t>積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雪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大雪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大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雪国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国</a:t>
            </a:r>
            <a:r>
              <a:rPr kumimoji="1" lang="en-US" altLang="ja-JP" dirty="0"/>
              <a:t>〕N5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積雪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せきせつ</a:t>
            </a:r>
            <a:r>
              <a:rPr kumimoji="1" lang="en-US" altLang="ja-JP" sz="2400" dirty="0">
                <a:solidFill>
                  <a:schemeClr val="tx1"/>
                </a:solidFill>
              </a:rPr>
              <a:t>	snow accumulation		</a:t>
            </a:r>
            <a:r>
              <a:rPr kumimoji="1" lang="ja-JP" altLang="en-US" sz="2400">
                <a:solidFill>
                  <a:schemeClr val="tx1"/>
                </a:solidFill>
              </a:rPr>
              <a:t>今年はじめての</a:t>
            </a:r>
            <a:r>
              <a:rPr kumimoji="1" lang="ja-JP" altLang="en-US" sz="2400" b="1">
                <a:solidFill>
                  <a:schemeClr val="tx1"/>
                </a:solidFill>
              </a:rPr>
              <a:t>積雪</a:t>
            </a:r>
            <a:r>
              <a:rPr kumimoji="1" lang="ja-JP" altLang="en-US" sz="2400">
                <a:solidFill>
                  <a:schemeClr val="tx1"/>
                </a:solidFill>
              </a:rPr>
              <a:t>です。／山のほうは１メートルの</a:t>
            </a:r>
            <a:r>
              <a:rPr kumimoji="1" lang="ja-JP" altLang="en-US" sz="2400" b="1">
                <a:solidFill>
                  <a:schemeClr val="tx1"/>
                </a:solidFill>
              </a:rPr>
              <a:t>積雪</a:t>
            </a:r>
            <a:r>
              <a:rPr kumimoji="1" lang="ja-JP" altLang="en-US" sz="2400">
                <a:solidFill>
                  <a:schemeClr val="tx1"/>
                </a:solidFill>
              </a:rPr>
              <a:t>だそうです。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雪</a:t>
            </a:r>
            <a:r>
              <a:rPr kumimoji="1" lang="ja-JP" altLang="en-US" sz="2400" dirty="0">
                <a:solidFill>
                  <a:schemeClr val="tx1"/>
                </a:solidFill>
              </a:rPr>
              <a:t>	ゆき	</a:t>
            </a:r>
            <a:r>
              <a:rPr kumimoji="1" lang="en-US" altLang="ja-JP" sz="2400" dirty="0">
                <a:solidFill>
                  <a:schemeClr val="tx1"/>
                </a:solidFill>
              </a:rPr>
              <a:t>snow			</a:t>
            </a:r>
            <a:r>
              <a:rPr kumimoji="1" lang="ja-JP" altLang="en-US" sz="2400">
                <a:solidFill>
                  <a:schemeClr val="tx1"/>
                </a:solidFill>
              </a:rPr>
              <a:t>今朝</a:t>
            </a:r>
            <a:r>
              <a:rPr kumimoji="1" lang="ja-JP" altLang="en-US" sz="2400" dirty="0">
                <a:solidFill>
                  <a:schemeClr val="tx1"/>
                </a:solidFill>
              </a:rPr>
              <a:t>から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雪</a:t>
            </a:r>
            <a:r>
              <a:rPr kumimoji="1" lang="ja-JP" altLang="en-US" sz="2400" dirty="0">
                <a:solidFill>
                  <a:schemeClr val="tx1"/>
                </a:solidFill>
              </a:rPr>
              <a:t>がふって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</a:t>
            </a:r>
            <a:r>
              <a:rPr kumimoji="1" lang="ja-JP" altLang="en-US" sz="2400">
                <a:latin typeface="Segoe UI Historic" panose="020B0502040204020203" pitchFamily="34" charset="0"/>
              </a:rPr>
              <a:t>きのうの夜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雪</a:t>
            </a:r>
            <a:r>
              <a:rPr kumimoji="1" lang="ja-JP" altLang="en-US" sz="2400">
                <a:latin typeface="Segoe UI Historic" panose="020B0502040204020203" pitchFamily="34" charset="0"/>
              </a:rPr>
              <a:t>がふりました。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大雪	おおゆき	</a:t>
            </a:r>
            <a:r>
              <a:rPr kumimoji="1" lang="en-US" altLang="ja-JP" sz="2400" dirty="0">
                <a:solidFill>
                  <a:schemeClr val="tx1"/>
                </a:solidFill>
              </a:rPr>
              <a:t>heavy snow			</a:t>
            </a:r>
            <a:r>
              <a:rPr kumimoji="1" lang="ja-JP" altLang="en-US" sz="2400" b="1">
                <a:solidFill>
                  <a:schemeClr val="tx1"/>
                </a:solidFill>
              </a:rPr>
              <a:t>大雪</a:t>
            </a:r>
            <a:r>
              <a:rPr kumimoji="1" lang="ja-JP" altLang="en-US" sz="2400" dirty="0">
                <a:solidFill>
                  <a:schemeClr val="tx1"/>
                </a:solidFill>
              </a:rPr>
              <a:t>で電車が</a:t>
            </a:r>
            <a:r>
              <a:rPr kumimoji="1" lang="ja-JP" altLang="en-US" sz="2400">
                <a:solidFill>
                  <a:schemeClr val="tx1"/>
                </a:solidFill>
              </a:rPr>
              <a:t>とまりました。／去年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きょねん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ja-JP" altLang="en-US" sz="2400" b="1">
                <a:solidFill>
                  <a:schemeClr val="tx1"/>
                </a:solidFill>
              </a:rPr>
              <a:t>大雪</a:t>
            </a:r>
            <a:r>
              <a:rPr kumimoji="1" lang="ja-JP" altLang="en-US" sz="2400">
                <a:solidFill>
                  <a:schemeClr val="tx1"/>
                </a:solidFill>
              </a:rPr>
              <a:t>でたいへんでした。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雪国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ゆきぐに</a:t>
            </a:r>
            <a:r>
              <a:rPr kumimoji="1" lang="en-US" altLang="ja-JP" sz="2400" dirty="0">
                <a:solidFill>
                  <a:schemeClr val="tx1"/>
                </a:solidFill>
              </a:rPr>
              <a:t>	snowy country, snowy region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雪国</a:t>
            </a:r>
            <a:r>
              <a:rPr kumimoji="1" lang="ja-JP" altLang="en-US" sz="2400" dirty="0">
                <a:solidFill>
                  <a:schemeClr val="tx1"/>
                </a:solidFill>
              </a:rPr>
              <a:t>のせいかつはたいへん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>
                <a:latin typeface="Segoe UI Historic" panose="020B0502040204020203" pitchFamily="34" charset="0"/>
              </a:rPr>
              <a:t>富山県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2400">
                <a:latin typeface="Segoe UI Historic" panose="020B0502040204020203" pitchFamily="34" charset="0"/>
              </a:rPr>
              <a:t>とやまけん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2400">
                <a:latin typeface="Segoe UI Historic" panose="020B0502040204020203" pitchFamily="34" charset="0"/>
              </a:rPr>
              <a:t>は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雪</a:t>
            </a:r>
            <a:r>
              <a:rPr kumimoji="1" lang="ja-JP" altLang="en-US" sz="2400">
                <a:latin typeface="Segoe UI Historic" panose="020B0502040204020203" pitchFamily="34" charset="0"/>
              </a:rPr>
              <a:t>が多いです。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雪国</a:t>
            </a:r>
            <a:r>
              <a:rPr kumimoji="1" lang="ja-JP" altLang="en-US" sz="2400">
                <a:latin typeface="Segoe UI Historic" panose="020B0502040204020203" pitchFamily="34" charset="0"/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975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860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201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165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501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33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497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9376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33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488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950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556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234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今朝から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雪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がふっています。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大雪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で電車がとまりました。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雪国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のせいかつはたいへんです。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78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snow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C26E94D-933F-49BF-8923-C7C30F04F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E09577F3-1056-888C-047A-A359771AED0D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セツ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ゆき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雪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ゆき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snow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大雪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おおゆき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heavy snow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雪国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ゆきぐに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snowy country, snowy region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19739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2022-09-13T08:15:29Z</dcterms:created>
  <dcterms:modified xsi:type="dcterms:W3CDTF">2022-09-13T08:16:00Z</dcterms:modified>
</cp:coreProperties>
</file>