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456"/>
  </p:normalViewPr>
  <p:slideViewPr>
    <p:cSldViewPr snapToGrid="0">
      <p:cViewPr varScale="1">
        <p:scale>
          <a:sx n="73" d="100"/>
          <a:sy n="73" d="100"/>
        </p:scale>
        <p:origin x="2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CA4AD-DAE3-1D44-B3F2-D40AB2F52A0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067F2-5E7A-8B42-895C-91A7A6449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393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深夜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夜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深刻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刻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水深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水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深海魚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海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魚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深い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深める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深まる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深夜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しんや</a:t>
            </a:r>
            <a:r>
              <a:rPr kumimoji="1" lang="en-US" altLang="ja-JP" baseline="0" dirty="0">
                <a:latin typeface="+mn-lt"/>
              </a:rPr>
              <a:t>	the middle of the night	</a:t>
            </a:r>
            <a:r>
              <a:rPr kumimoji="1" lang="ja-JP" altLang="en-US" b="1" baseline="0">
                <a:latin typeface="+mn-lt"/>
              </a:rPr>
              <a:t>深夜</a:t>
            </a:r>
            <a:r>
              <a:rPr kumimoji="1" lang="ja-JP" altLang="en-US" baseline="0">
                <a:latin typeface="+mn-lt"/>
              </a:rPr>
              <a:t>に電話がかかってきた。／会議は</a:t>
            </a:r>
            <a:r>
              <a:rPr kumimoji="1" lang="ja-JP" altLang="en-US" b="1" baseline="0">
                <a:latin typeface="+mn-lt"/>
              </a:rPr>
              <a:t>深夜</a:t>
            </a:r>
            <a:r>
              <a:rPr kumimoji="1" lang="ja-JP" altLang="en-US" baseline="0">
                <a:latin typeface="+mn-lt"/>
              </a:rPr>
              <a:t>まで行われた。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深刻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しんこく</a:t>
            </a:r>
            <a:r>
              <a:rPr kumimoji="1" lang="en-US" altLang="ja-JP" baseline="0" dirty="0">
                <a:latin typeface="+mn-lt"/>
              </a:rPr>
              <a:t>	serious, grave	</a:t>
            </a:r>
            <a:r>
              <a:rPr kumimoji="1" lang="ja-JP" altLang="en-US" b="1" baseline="0">
                <a:latin typeface="+mn-lt"/>
              </a:rPr>
              <a:t>深刻</a:t>
            </a:r>
            <a:r>
              <a:rPr kumimoji="1" lang="ja-JP" altLang="en-US" baseline="0">
                <a:latin typeface="+mn-lt"/>
              </a:rPr>
              <a:t>な水不足が起きた。／今、人手不足が</a:t>
            </a:r>
            <a:r>
              <a:rPr kumimoji="1" lang="ja-JP" altLang="en-US" b="1" baseline="0">
                <a:latin typeface="+mn-lt"/>
              </a:rPr>
              <a:t>深刻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水深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すいしん</a:t>
            </a:r>
            <a:r>
              <a:rPr kumimoji="1" lang="en-US" altLang="ja-JP" baseline="0" dirty="0">
                <a:latin typeface="+mn-lt"/>
              </a:rPr>
              <a:t>	depth of water	</a:t>
            </a:r>
            <a:r>
              <a:rPr kumimoji="1" lang="ja-JP" altLang="en-US" baseline="0">
                <a:latin typeface="+mn-lt"/>
              </a:rPr>
              <a:t>海の</a:t>
            </a:r>
            <a:r>
              <a:rPr kumimoji="1" lang="en-US" altLang="ja-JP" baseline="0" dirty="0">
                <a:latin typeface="+mn-lt"/>
              </a:rPr>
              <a:t>76</a:t>
            </a:r>
            <a:r>
              <a:rPr kumimoji="1" lang="ja-JP" altLang="en-US" baseline="0">
                <a:latin typeface="+mn-lt"/>
              </a:rPr>
              <a:t>％は</a:t>
            </a:r>
            <a:r>
              <a:rPr kumimoji="1" lang="ja-JP" altLang="en-US" b="1" baseline="0">
                <a:latin typeface="+mn-lt"/>
              </a:rPr>
              <a:t>水深</a:t>
            </a:r>
            <a:r>
              <a:rPr kumimoji="1" lang="en-US" altLang="ja-JP" baseline="0" dirty="0">
                <a:latin typeface="+mn-lt"/>
              </a:rPr>
              <a:t>3000〜6000</a:t>
            </a:r>
            <a:r>
              <a:rPr kumimoji="1" lang="ja-JP" altLang="en-US" baseline="0">
                <a:latin typeface="+mn-lt"/>
              </a:rPr>
              <a:t>ｍだそうです。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深海魚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しんかいぎょ</a:t>
            </a:r>
            <a:r>
              <a:rPr kumimoji="1" lang="en-US" altLang="ja-JP" baseline="0" dirty="0">
                <a:latin typeface="+mn-lt"/>
              </a:rPr>
              <a:t>	deep-sea fish	</a:t>
            </a:r>
            <a:r>
              <a:rPr kumimoji="1" lang="ja-JP" altLang="en-US" baseline="0">
                <a:latin typeface="+mn-lt"/>
              </a:rPr>
              <a:t>ゲンゲは</a:t>
            </a:r>
            <a:r>
              <a:rPr kumimoji="1" lang="ja-JP" altLang="en-US" b="1" baseline="0">
                <a:latin typeface="+mn-lt"/>
              </a:rPr>
              <a:t>深海魚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深い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ふかい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deep		</a:t>
            </a:r>
            <a:r>
              <a:rPr kumimoji="1" lang="ja-JP" altLang="en-US" baseline="0">
                <a:solidFill>
                  <a:schemeClr val="tx1"/>
                </a:solidFill>
              </a:rPr>
              <a:t>このプールは</a:t>
            </a:r>
            <a:r>
              <a:rPr kumimoji="1" lang="ja-JP" altLang="en-US" b="1" baseline="0">
                <a:solidFill>
                  <a:schemeClr val="tx1"/>
                </a:solidFill>
              </a:rPr>
              <a:t>深い</a:t>
            </a:r>
            <a:r>
              <a:rPr kumimoji="1" lang="ja-JP" altLang="en-US" baseline="0">
                <a:solidFill>
                  <a:schemeClr val="tx1"/>
                </a:solidFill>
              </a:rPr>
              <a:t>から、気をつけてください。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深く</a:t>
            </a:r>
            <a:r>
              <a:rPr kumimoji="1" lang="ja-JP" altLang="en-US" baseline="0">
                <a:latin typeface="+mn-lt"/>
              </a:rPr>
              <a:t>考えすぎないほうがいいですよ。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深める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ふかめる</a:t>
            </a:r>
            <a:r>
              <a:rPr kumimoji="1" lang="en-US" altLang="ja-JP" baseline="0" dirty="0"/>
              <a:t>	to deepen</a:t>
            </a:r>
            <a:r>
              <a:rPr kumimoji="1" lang="en-US" altLang="ja-JP" baseline="0" dirty="0">
                <a:latin typeface="+mn-lt"/>
              </a:rPr>
              <a:t>		</a:t>
            </a:r>
            <a:r>
              <a:rPr kumimoji="1" lang="ja-JP" altLang="en-US" baseline="0">
                <a:latin typeface="+mn-lt"/>
              </a:rPr>
              <a:t>このイベントを通して、交流を</a:t>
            </a:r>
            <a:r>
              <a:rPr kumimoji="1" lang="ja-JP" altLang="en-US" b="1" baseline="0">
                <a:latin typeface="+mn-lt"/>
              </a:rPr>
              <a:t>深めたい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深まる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ふかまる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deepen</a:t>
            </a:r>
            <a:r>
              <a:rPr kumimoji="1" lang="en-US" altLang="ja-JP" baseline="0" dirty="0"/>
              <a:t>		</a:t>
            </a:r>
            <a:r>
              <a:rPr kumimoji="1" lang="ja-JP" altLang="en-US" baseline="0"/>
              <a:t>学んだことを</a:t>
            </a:r>
            <a:r>
              <a:rPr kumimoji="1" lang="ja-JP" altLang="en-US" baseline="0">
                <a:latin typeface="+mn-lt"/>
              </a:rPr>
              <a:t>人に教えることで理解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りかい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が</a:t>
            </a:r>
            <a:r>
              <a:rPr kumimoji="1" lang="ja-JP" altLang="en-US" b="1" baseline="0">
                <a:latin typeface="+mn-lt"/>
              </a:rPr>
              <a:t>深まります</a:t>
            </a:r>
            <a:r>
              <a:rPr kumimoji="1" lang="ja-JP" altLang="en-US" baseline="0">
                <a:latin typeface="+mn-lt"/>
              </a:rPr>
              <a:t>。／なぞが</a:t>
            </a:r>
            <a:r>
              <a:rPr kumimoji="1" lang="ja-JP" altLang="en-US" b="1" baseline="0">
                <a:latin typeface="+mn-lt"/>
              </a:rPr>
              <a:t>深まった。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81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87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16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1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79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51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73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21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79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67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29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72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56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深夜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に電話がかかってきた。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海の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76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％は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水深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3000〜6000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ｍだそうです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ゲンゲは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深海魚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このプールは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深い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から、気をつけてください。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学んだことを人に教えることで理解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りかい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深まります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deep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深夜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しんや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the middle of the night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水深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すいしん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depth of water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深海魚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しんかいぎょ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deep-sea fish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ふか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ふか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深い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ふかい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deep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深まる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ふかまる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deepen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88BD46F-804D-994B-973C-EFD4B2058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462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2022-09-15T04:30:33Z</dcterms:created>
  <dcterms:modified xsi:type="dcterms:W3CDTF">2022-09-15T04:30:57Z</dcterms:modified>
</cp:coreProperties>
</file>