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3401"/>
  </p:normalViewPr>
  <p:slideViewPr>
    <p:cSldViewPr snapToGrid="0">
      <p:cViewPr varScale="1">
        <p:scale>
          <a:sx n="65" d="100"/>
          <a:sy n="65" d="100"/>
        </p:scale>
        <p:origin x="29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164B27-BA87-4C45-9ADF-4CFBFCEF71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4EBB53-4973-CA4A-8B3A-575C2D6276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508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進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進歩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歩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先進国</a:t>
            </a:r>
            <a:r>
              <a:rPr kumimoji="1" lang="en-US" altLang="ja-JP" baseline="-2500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+N5</a:t>
            </a:r>
            <a:r>
              <a:rPr kumimoji="1" lang="en-US" altLang="ja-JP" dirty="0"/>
              <a:t>	 〔</a:t>
            </a:r>
            <a:r>
              <a:rPr kumimoji="1" lang="ja-JP" altLang="en-US">
                <a:latin typeface="+mn-lt"/>
              </a:rPr>
              <a:t>先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>
                <a:latin typeface="+mn-lt"/>
              </a:rPr>
              <a:t>国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進める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進む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進歩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しんぽ</a:t>
            </a:r>
            <a:r>
              <a:rPr kumimoji="1" lang="en-US" altLang="ja-JP" dirty="0">
                <a:latin typeface="+mn-lt"/>
              </a:rPr>
              <a:t>	progress, improvement		</a:t>
            </a:r>
            <a:r>
              <a:rPr kumimoji="1" lang="ja-JP" altLang="en-US">
                <a:latin typeface="+mn-lt"/>
              </a:rPr>
              <a:t>科学は大きく</a:t>
            </a:r>
            <a:r>
              <a:rPr kumimoji="1" lang="ja-JP" altLang="en-US" b="1">
                <a:latin typeface="+mn-lt"/>
              </a:rPr>
              <a:t>進歩</a:t>
            </a:r>
            <a:r>
              <a:rPr kumimoji="1" lang="ja-JP" altLang="en-US">
                <a:latin typeface="+mn-lt"/>
              </a:rPr>
              <a:t>した。／年を取ると、なかなか</a:t>
            </a:r>
            <a:r>
              <a:rPr kumimoji="1" lang="ja-JP" altLang="en-US" b="1">
                <a:latin typeface="+mn-lt"/>
              </a:rPr>
              <a:t>進歩</a:t>
            </a:r>
            <a:r>
              <a:rPr kumimoji="1" lang="ja-JP" altLang="en-US">
                <a:latin typeface="+mn-lt"/>
              </a:rPr>
              <a:t>しませんね。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先進国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せんしんこく</a:t>
            </a:r>
            <a:r>
              <a:rPr kumimoji="1" lang="en-US" altLang="ja-JP" dirty="0">
                <a:latin typeface="+mn-lt"/>
              </a:rPr>
              <a:t>	advanced country		</a:t>
            </a:r>
            <a:r>
              <a:rPr kumimoji="1" lang="ja-JP" altLang="en-US">
                <a:latin typeface="+mn-lt"/>
              </a:rPr>
              <a:t>Ａ国はＩＴや教育の分野で</a:t>
            </a:r>
            <a:r>
              <a:rPr kumimoji="1" lang="ja-JP" altLang="en-US" b="1">
                <a:latin typeface="+mn-lt"/>
              </a:rPr>
              <a:t>先進国</a:t>
            </a:r>
            <a:r>
              <a:rPr kumimoji="1" lang="ja-JP" altLang="en-US">
                <a:latin typeface="+mn-lt"/>
              </a:rPr>
              <a:t>です。／Ａ国はジェンダー</a:t>
            </a:r>
            <a:r>
              <a:rPr kumimoji="1" lang="ja-JP" altLang="en-US" b="1">
                <a:latin typeface="+mn-lt"/>
              </a:rPr>
              <a:t>先進国</a:t>
            </a:r>
            <a:r>
              <a:rPr kumimoji="1" lang="ja-JP" altLang="en-US">
                <a:latin typeface="+mn-lt"/>
              </a:rPr>
              <a:t>と言われている。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進める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すすめる</a:t>
            </a:r>
            <a:r>
              <a:rPr kumimoji="1" lang="en-US" altLang="ja-JP" dirty="0">
                <a:latin typeface="+mn-lt"/>
              </a:rPr>
              <a:t>	to go ahead, to promote		</a:t>
            </a:r>
            <a:r>
              <a:rPr kumimoji="1" lang="ja-JP" altLang="en-US">
                <a:latin typeface="+mn-lt"/>
              </a:rPr>
              <a:t>発表の準備を</a:t>
            </a:r>
            <a:r>
              <a:rPr kumimoji="1" lang="ja-JP" altLang="en-US" b="1">
                <a:latin typeface="+mn-lt"/>
              </a:rPr>
              <a:t>進めて</a:t>
            </a:r>
            <a:r>
              <a:rPr kumimoji="1" lang="ja-JP" altLang="en-US">
                <a:latin typeface="+mn-lt"/>
              </a:rPr>
              <a:t>います。／話し合いを</a:t>
            </a:r>
            <a:r>
              <a:rPr kumimoji="1" lang="ja-JP" altLang="en-US" b="1">
                <a:latin typeface="+mn-lt"/>
              </a:rPr>
              <a:t>進める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進む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すすむ</a:t>
            </a:r>
            <a:r>
              <a:rPr kumimoji="1" lang="en-US" altLang="ja-JP" dirty="0">
                <a:latin typeface="+mn-lt"/>
              </a:rPr>
              <a:t>	to move forward, to advance	</a:t>
            </a:r>
            <a:r>
              <a:rPr kumimoji="1" lang="ja-JP" altLang="en-US">
                <a:latin typeface="+mn-lt"/>
              </a:rPr>
              <a:t>この道をまっすぐ</a:t>
            </a:r>
            <a:r>
              <a:rPr kumimoji="1" lang="ja-JP" altLang="en-US" b="1">
                <a:latin typeface="+mn-lt"/>
              </a:rPr>
              <a:t>進む</a:t>
            </a:r>
            <a:r>
              <a:rPr kumimoji="1" lang="ja-JP" altLang="en-US">
                <a:latin typeface="+mn-lt"/>
              </a:rPr>
              <a:t>と、左に大きなビルがあります。／人が多くて、なかなか前に</a:t>
            </a:r>
            <a:r>
              <a:rPr kumimoji="1" lang="ja-JP" altLang="en-US" b="1">
                <a:latin typeface="+mn-lt"/>
              </a:rPr>
              <a:t>進めない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3730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7416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40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3621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4560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039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8175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1893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3879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5603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2351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56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3423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科学は大きく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進歩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Ａ国はＩＴや教育の分野で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先進国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発表の準備を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進めて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この道をまっすぐ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進む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と、左に大きなビルがあります。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advance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進歩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しんぽ</a:t>
                      </a:r>
                      <a:r>
                        <a:rPr kumimoji="1" lang="en-US" altLang="ja-JP" sz="2400" dirty="0">
                          <a:latin typeface="+mn-lt"/>
                        </a:rPr>
                        <a:t>		progress, improvement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先進国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せんしんこく</a:t>
                      </a:r>
                      <a:r>
                        <a:rPr kumimoji="1" lang="en-US" altLang="ja-JP" sz="2400" dirty="0">
                          <a:latin typeface="+mn-lt"/>
                        </a:rPr>
                        <a:t>	advanced country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すす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める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すす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む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進める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すすめる</a:t>
                      </a:r>
                      <a:r>
                        <a:rPr kumimoji="1" lang="en-US" altLang="ja-JP" sz="2400" dirty="0">
                          <a:latin typeface="+mn-lt"/>
                        </a:rPr>
                        <a:t>		to go ahead, to promote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進む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すすむ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en-US" altLang="ja-JP" sz="2400" spc="-150" dirty="0">
                          <a:latin typeface="+mn-lt"/>
                        </a:rPr>
                        <a:t>to move forward, to advance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8A1375EA-A242-8C46-B090-A8FC589BA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3271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256</Words>
  <Application>Microsoft Macintosh PowerPoint</Application>
  <PresentationFormat>ワイド画面</PresentationFormat>
  <Paragraphs>27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2022-09-15T00:56:50Z</dcterms:created>
  <dcterms:modified xsi:type="dcterms:W3CDTF">2022-09-15T00:57:24Z</dcterms:modified>
</cp:coreProperties>
</file>