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42517"/>
  </p:normalViewPr>
  <p:slideViewPr>
    <p:cSldViewPr snapToGrid="0">
      <p:cViewPr varScale="1">
        <p:scale>
          <a:sx n="50" d="100"/>
          <a:sy n="50" d="100"/>
        </p:scale>
        <p:origin x="346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7D9A36-04B1-A94A-8A4B-F72F142C6CA9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5D5B13-340D-254B-9065-EC2B321024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0028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商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商売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en-US" altLang="ja-JP" baseline="0" dirty="0"/>
              <a:t>N2N3	 〔</a:t>
            </a:r>
            <a:r>
              <a:rPr kumimoji="1" lang="ja-JP" altLang="en-US" baseline="0">
                <a:latin typeface="+mn-lt"/>
              </a:rPr>
              <a:t>売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商社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en-US" altLang="ja-JP" baseline="0" dirty="0"/>
              <a:t>N2N3	 〔</a:t>
            </a:r>
            <a:r>
              <a:rPr kumimoji="1" lang="ja-JP" altLang="en-US" baseline="0">
                <a:latin typeface="+mn-lt"/>
              </a:rPr>
              <a:t>社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商業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en-US" altLang="ja-JP" baseline="0" dirty="0"/>
              <a:t>N2N3	 〔</a:t>
            </a:r>
            <a:r>
              <a:rPr kumimoji="1" lang="ja-JP" altLang="en-US" baseline="0">
                <a:latin typeface="+mn-lt"/>
              </a:rPr>
              <a:t>業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商品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en-US" altLang="ja-JP" baseline="0" dirty="0"/>
              <a:t>N2N3	 〔</a:t>
            </a:r>
            <a:r>
              <a:rPr kumimoji="1" lang="ja-JP" altLang="en-US" baseline="0">
                <a:latin typeface="+mn-lt"/>
              </a:rPr>
              <a:t>品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商い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級外</a:t>
            </a:r>
            <a:r>
              <a:rPr kumimoji="1" lang="en-US" altLang="ja-JP" baseline="0" dirty="0"/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商売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しょうばい</a:t>
            </a:r>
            <a:r>
              <a:rPr kumimoji="1" lang="en-US" altLang="ja-JP" baseline="0" dirty="0">
                <a:latin typeface="+mn-lt"/>
              </a:rPr>
              <a:t>	business		</a:t>
            </a:r>
            <a:r>
              <a:rPr kumimoji="1" lang="ja-JP" altLang="en-US" baseline="0">
                <a:latin typeface="+mn-lt"/>
              </a:rPr>
              <a:t>大阪</a:t>
            </a:r>
            <a:r>
              <a:rPr kumimoji="1" lang="en-US" altLang="ja-JP" baseline="0" dirty="0">
                <a:latin typeface="+mn-lt"/>
              </a:rPr>
              <a:t>(</a:t>
            </a:r>
            <a:r>
              <a:rPr kumimoji="1" lang="ja-JP" altLang="en-US" baseline="0">
                <a:latin typeface="+mn-lt"/>
              </a:rPr>
              <a:t>おおさか</a:t>
            </a:r>
            <a:r>
              <a:rPr kumimoji="1" lang="en-US" altLang="ja-JP" baseline="0" dirty="0">
                <a:latin typeface="+mn-lt"/>
              </a:rPr>
              <a:t>)</a:t>
            </a:r>
            <a:r>
              <a:rPr kumimoji="1" lang="ja-JP" altLang="en-US" baseline="0">
                <a:latin typeface="+mn-lt"/>
              </a:rPr>
              <a:t>は古くから</a:t>
            </a:r>
            <a:r>
              <a:rPr kumimoji="1" lang="ja-JP" altLang="en-US" b="1" baseline="0">
                <a:latin typeface="+mn-lt"/>
              </a:rPr>
              <a:t>商売</a:t>
            </a:r>
            <a:r>
              <a:rPr kumimoji="1" lang="ja-JP" altLang="en-US" baseline="0">
                <a:latin typeface="+mn-lt"/>
              </a:rPr>
              <a:t>の町と言われています。／彼は</a:t>
            </a:r>
            <a:r>
              <a:rPr kumimoji="1" lang="ja-JP" altLang="en-US" b="1" baseline="0">
                <a:latin typeface="+mn-lt"/>
              </a:rPr>
              <a:t>商売</a:t>
            </a:r>
            <a:r>
              <a:rPr kumimoji="1" lang="ja-JP" altLang="en-US" baseline="0">
                <a:latin typeface="+mn-lt"/>
              </a:rPr>
              <a:t>上手で、ユーモアがあります。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商社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しょうしゃ</a:t>
            </a:r>
            <a:r>
              <a:rPr kumimoji="1" lang="en-US" altLang="ja-JP" baseline="0" dirty="0">
                <a:latin typeface="+mn-lt"/>
              </a:rPr>
              <a:t>	trading company	</a:t>
            </a:r>
            <a:r>
              <a:rPr kumimoji="1" lang="ja-JP" altLang="en-US" baseline="0"/>
              <a:t>卒業後は</a:t>
            </a:r>
            <a:r>
              <a:rPr kumimoji="1" lang="ja-JP" altLang="en-US" b="1" baseline="0"/>
              <a:t>商社</a:t>
            </a:r>
            <a:r>
              <a:rPr kumimoji="1" lang="ja-JP" altLang="en-US" baseline="0"/>
              <a:t>で働きたい。</a:t>
            </a:r>
            <a:r>
              <a:rPr kumimoji="1" lang="ja-JP" altLang="en-US" baseline="0">
                <a:latin typeface="+mn-lt"/>
              </a:rPr>
              <a:t>／</a:t>
            </a:r>
            <a:r>
              <a:rPr kumimoji="1" lang="ja-JP" altLang="en-US" b="1" baseline="0">
                <a:latin typeface="+mn-lt"/>
              </a:rPr>
              <a:t>商社</a:t>
            </a:r>
            <a:r>
              <a:rPr kumimoji="1" lang="ja-JP" altLang="en-US" baseline="0">
                <a:latin typeface="+mn-lt"/>
              </a:rPr>
              <a:t>でどんな仕事をしたいですか。／</a:t>
            </a:r>
            <a:r>
              <a:rPr kumimoji="1" lang="ja-JP" altLang="en-US" b="1" baseline="0">
                <a:latin typeface="+mn-lt"/>
              </a:rPr>
              <a:t>商社</a:t>
            </a:r>
            <a:r>
              <a:rPr kumimoji="1" lang="ja-JP" altLang="en-US" baseline="0">
                <a:latin typeface="+mn-lt"/>
              </a:rPr>
              <a:t>は就職</a:t>
            </a:r>
            <a:r>
              <a:rPr kumimoji="1" lang="en-US" altLang="ja-JP" baseline="0" dirty="0">
                <a:latin typeface="+mn-lt"/>
              </a:rPr>
              <a:t>(</a:t>
            </a:r>
            <a:r>
              <a:rPr kumimoji="1" lang="ja-JP" altLang="en-US" baseline="0">
                <a:latin typeface="+mn-lt"/>
              </a:rPr>
              <a:t>しょうしゅく</a:t>
            </a:r>
            <a:r>
              <a:rPr kumimoji="1" lang="en-US" altLang="ja-JP" baseline="0" dirty="0">
                <a:latin typeface="+mn-lt"/>
              </a:rPr>
              <a:t>)</a:t>
            </a:r>
            <a:r>
              <a:rPr kumimoji="1" lang="ja-JP" altLang="en-US" baseline="0">
                <a:latin typeface="+mn-lt"/>
              </a:rPr>
              <a:t>活動をする学生に人気があります。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商業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しょうぎょう</a:t>
            </a:r>
            <a:r>
              <a:rPr kumimoji="1" lang="en-US" altLang="ja-JP" baseline="0" dirty="0">
                <a:latin typeface="+mn-lt"/>
              </a:rPr>
              <a:t>	commerce		</a:t>
            </a:r>
            <a:r>
              <a:rPr kumimoji="1" lang="ja-JP" altLang="en-US" baseline="0">
                <a:latin typeface="+mn-lt"/>
              </a:rPr>
              <a:t>弟は</a:t>
            </a:r>
            <a:r>
              <a:rPr kumimoji="1" lang="ja-JP" altLang="en-US" b="1" baseline="0">
                <a:latin typeface="+mn-lt"/>
              </a:rPr>
              <a:t>商業</a:t>
            </a:r>
            <a:r>
              <a:rPr kumimoji="1" lang="ja-JP" altLang="en-US" baseline="0">
                <a:latin typeface="+mn-lt"/>
              </a:rPr>
              <a:t>高校に通っています。／彼は</a:t>
            </a:r>
            <a:r>
              <a:rPr kumimoji="1" lang="ja-JP" altLang="en-US" b="1" baseline="0">
                <a:latin typeface="+mn-lt"/>
              </a:rPr>
              <a:t>商業</a:t>
            </a:r>
            <a:r>
              <a:rPr kumimoji="1" lang="ja-JP" altLang="en-US" baseline="0">
                <a:latin typeface="+mn-lt"/>
              </a:rPr>
              <a:t>写真のカメラマンです。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商品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しょうひん</a:t>
            </a:r>
            <a:r>
              <a:rPr kumimoji="1" lang="en-US" altLang="ja-JP" baseline="0" dirty="0">
                <a:latin typeface="+mn-lt"/>
              </a:rPr>
              <a:t>	goods, products	</a:t>
            </a:r>
            <a:r>
              <a:rPr kumimoji="1" lang="ja-JP" altLang="en-US" baseline="0">
                <a:latin typeface="+mn-lt"/>
              </a:rPr>
              <a:t>どの</a:t>
            </a:r>
            <a:r>
              <a:rPr kumimoji="1" lang="ja-JP" altLang="en-US" b="1" baseline="0">
                <a:latin typeface="+mn-lt"/>
              </a:rPr>
              <a:t>商品</a:t>
            </a:r>
            <a:r>
              <a:rPr kumimoji="1" lang="ja-JP" altLang="en-US" baseline="0">
                <a:latin typeface="+mn-lt"/>
              </a:rPr>
              <a:t>が人気がありますか。／秋になるとスーパーに新</a:t>
            </a:r>
            <a:r>
              <a:rPr kumimoji="1" lang="ja-JP" altLang="en-US" b="1" baseline="0">
                <a:latin typeface="+mn-lt"/>
              </a:rPr>
              <a:t>商品</a:t>
            </a:r>
            <a:r>
              <a:rPr kumimoji="1" lang="ja-JP" altLang="en-US" baseline="0">
                <a:latin typeface="+mn-lt"/>
              </a:rPr>
              <a:t>がならびます。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商い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あきない</a:t>
            </a:r>
            <a:r>
              <a:rPr kumimoji="1" lang="en-US" altLang="ja-JP" baseline="0" dirty="0">
                <a:latin typeface="+mn-lt"/>
              </a:rPr>
              <a:t>	business</a:t>
            </a:r>
            <a:r>
              <a:rPr kumimoji="1" lang="en-US" altLang="ja-JP" baseline="0" dirty="0">
                <a:solidFill>
                  <a:schemeClr val="tx1"/>
                </a:solidFill>
              </a:rPr>
              <a:t>		</a:t>
            </a:r>
            <a:r>
              <a:rPr kumimoji="1" lang="ja-JP" altLang="en-US" baseline="0">
                <a:solidFill>
                  <a:schemeClr val="tx1"/>
                </a:solidFill>
              </a:rPr>
              <a:t>彼は</a:t>
            </a:r>
            <a:r>
              <a:rPr kumimoji="1" lang="ja-JP" altLang="en-US" b="1" baseline="0">
                <a:solidFill>
                  <a:schemeClr val="tx1"/>
                </a:solidFill>
              </a:rPr>
              <a:t>商い</a:t>
            </a:r>
            <a:r>
              <a:rPr kumimoji="1" lang="ja-JP" altLang="en-US" baseline="0">
                <a:solidFill>
                  <a:schemeClr val="tx1"/>
                </a:solidFill>
              </a:rPr>
              <a:t>が好きで、仕事を楽しんでいる。</a:t>
            </a:r>
            <a:r>
              <a:rPr kumimoji="1" lang="ja-JP" altLang="en-US" baseline="0">
                <a:latin typeface="+mn-lt"/>
              </a:rPr>
              <a:t>／父から</a:t>
            </a:r>
            <a:r>
              <a:rPr kumimoji="1" lang="ja-JP" altLang="en-US" b="1" baseline="0">
                <a:latin typeface="+mn-lt"/>
              </a:rPr>
              <a:t>商い</a:t>
            </a:r>
            <a:r>
              <a:rPr kumimoji="1" lang="ja-JP" altLang="en-US" baseline="0">
                <a:latin typeface="+mn-lt"/>
              </a:rPr>
              <a:t>の基本</a:t>
            </a:r>
            <a:r>
              <a:rPr kumimoji="1" lang="en-US" altLang="ja-JP" baseline="0" dirty="0">
                <a:latin typeface="+mn-lt"/>
              </a:rPr>
              <a:t>(</a:t>
            </a:r>
            <a:r>
              <a:rPr kumimoji="1" lang="ja-JP" altLang="en-US" baseline="0">
                <a:latin typeface="+mn-lt"/>
              </a:rPr>
              <a:t>きほん</a:t>
            </a:r>
            <a:r>
              <a:rPr kumimoji="1" lang="en-US" altLang="ja-JP" baseline="0" dirty="0">
                <a:latin typeface="+mn-lt"/>
              </a:rPr>
              <a:t>)</a:t>
            </a:r>
            <a:r>
              <a:rPr kumimoji="1" lang="ja-JP" altLang="en-US" baseline="0">
                <a:latin typeface="+mn-lt"/>
              </a:rPr>
              <a:t>を学んだ。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4983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5546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391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3879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0377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7902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9057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461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2973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9579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2268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0051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7486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商売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上手で、ユーモアがあります。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大阪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おおさか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は古くから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商売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の町と言われています。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卒業後は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商社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で働きたい。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trade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ショウ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商売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しょうばい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business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商社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しょうしゃ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trading company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あきな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い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1336B852-B8DE-3C48-B4A3-9243AC2F4B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30184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264</Words>
  <Application>Microsoft Macintosh PowerPoint</Application>
  <PresentationFormat>ワイド画面</PresentationFormat>
  <Paragraphs>25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2022-09-15T03:21:22Z</dcterms:created>
  <dcterms:modified xsi:type="dcterms:W3CDTF">2022-09-15T03:21:49Z</dcterms:modified>
</cp:coreProperties>
</file>