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605"/>
  </p:normalViewPr>
  <p:slideViewPr>
    <p:cSldViewPr snapToGrid="0">
      <p:cViewPr varScale="1">
        <p:scale>
          <a:sx n="65" d="100"/>
          <a:sy n="65" d="100"/>
        </p:scale>
        <p:origin x="29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A2D0B-6373-F24F-AA30-F248636A2C2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D0A52-F73E-9940-9F2E-4245125B3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734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宿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宿題</a:t>
            </a:r>
            <a:r>
              <a:rPr kumimoji="1" lang="en-US" altLang="ja-JP" dirty="0"/>
              <a:t>	N5	〔</a:t>
            </a:r>
            <a:r>
              <a:rPr kumimoji="1" lang="ja-JP" altLang="en-US"/>
              <a:t>題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宿泊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泊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</a:p>
          <a:p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宿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宿題</a:t>
            </a:r>
            <a:r>
              <a:rPr kumimoji="1" lang="ja-JP" altLang="en-US" sz="2400" dirty="0">
                <a:solidFill>
                  <a:schemeClr val="tx1"/>
                </a:solidFill>
              </a:rPr>
              <a:t>	しゅくだい	</a:t>
            </a:r>
            <a:r>
              <a:rPr kumimoji="1" lang="en-US" altLang="ja-JP" sz="2400" dirty="0">
                <a:solidFill>
                  <a:schemeClr val="tx1"/>
                </a:solidFill>
              </a:rPr>
              <a:t>homework	</a:t>
            </a:r>
            <a:r>
              <a:rPr kumimoji="1" lang="ja-JP" altLang="en-US" sz="2400" dirty="0">
                <a:solidFill>
                  <a:schemeClr val="tx1"/>
                </a:solidFill>
              </a:rPr>
              <a:t>もう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宿題</a:t>
            </a:r>
            <a:r>
              <a:rPr kumimoji="1" lang="ja-JP" altLang="en-US" sz="2400" dirty="0">
                <a:solidFill>
                  <a:schemeClr val="tx1"/>
                </a:solidFill>
              </a:rPr>
              <a:t>はおわりました</a:t>
            </a:r>
            <a:r>
              <a:rPr kumimoji="1" lang="ja-JP" altLang="en-US" sz="2400">
                <a:solidFill>
                  <a:schemeClr val="tx1"/>
                </a:solidFill>
              </a:rPr>
              <a:t>か。／きょうは</a:t>
            </a:r>
            <a:r>
              <a:rPr kumimoji="1" lang="ja-JP" altLang="en-US" sz="2400" b="1">
                <a:solidFill>
                  <a:schemeClr val="tx1"/>
                </a:solidFill>
              </a:rPr>
              <a:t>宿題</a:t>
            </a:r>
            <a:r>
              <a:rPr kumimoji="1" lang="ja-JP" altLang="en-US" sz="2400">
                <a:solidFill>
                  <a:schemeClr val="tx1"/>
                </a:solidFill>
              </a:rPr>
              <a:t>がありません。／今週は</a:t>
            </a:r>
            <a:r>
              <a:rPr kumimoji="1" lang="ja-JP" altLang="en-US" sz="2400" b="1">
                <a:solidFill>
                  <a:schemeClr val="tx1"/>
                </a:solidFill>
              </a:rPr>
              <a:t>宿題</a:t>
            </a:r>
            <a:r>
              <a:rPr kumimoji="1" lang="ja-JP" altLang="en-US" sz="2400">
                <a:solidFill>
                  <a:schemeClr val="tx1"/>
                </a:solidFill>
              </a:rPr>
              <a:t>が多くて、たいへんです。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宿泊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しゅくはく</a:t>
            </a:r>
            <a:r>
              <a:rPr kumimoji="1" lang="en-US" altLang="ja-JP" sz="2400" dirty="0">
                <a:solidFill>
                  <a:schemeClr val="tx1"/>
                </a:solidFill>
              </a:rPr>
              <a:t>	lodging	</a:t>
            </a:r>
            <a:r>
              <a:rPr kumimoji="1" lang="ja-JP" altLang="en-US" sz="2400" dirty="0">
                <a:solidFill>
                  <a:schemeClr val="tx1"/>
                </a:solidFill>
              </a:rPr>
              <a:t>出張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しゅっちょう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business trip)</a:t>
            </a:r>
            <a:r>
              <a:rPr kumimoji="1" lang="ja-JP" altLang="en-US" sz="2400" dirty="0">
                <a:solidFill>
                  <a:schemeClr val="tx1"/>
                </a:solidFill>
              </a:rPr>
              <a:t>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宿泊</a:t>
            </a:r>
            <a:r>
              <a:rPr kumimoji="1" lang="ja-JP" altLang="en-US" sz="2400" dirty="0">
                <a:solidFill>
                  <a:schemeClr val="tx1"/>
                </a:solidFill>
              </a:rPr>
              <a:t>するホテルをインターネットで</a:t>
            </a:r>
            <a:r>
              <a:rPr kumimoji="1" lang="ja-JP" altLang="en-US" sz="2400">
                <a:solidFill>
                  <a:schemeClr val="tx1"/>
                </a:solidFill>
              </a:rPr>
              <a:t>さがしました。／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宿泊</a:t>
            </a:r>
            <a:r>
              <a:rPr kumimoji="1" lang="ja-JP" altLang="en-US" sz="2400">
                <a:solidFill>
                  <a:schemeClr val="tx1"/>
                </a:solidFill>
              </a:rPr>
              <a:t>場所が見つかりません。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宿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やど</a:t>
            </a:r>
            <a:r>
              <a:rPr kumimoji="1" lang="en-US" altLang="ja-JP" sz="2400" dirty="0">
                <a:solidFill>
                  <a:schemeClr val="tx1"/>
                </a:solidFill>
              </a:rPr>
              <a:t>	hotel	</a:t>
            </a:r>
            <a:r>
              <a:rPr kumimoji="1" lang="ja-JP" altLang="en-US" sz="2400" b="1">
                <a:solidFill>
                  <a:schemeClr val="tx1"/>
                </a:solidFill>
              </a:rPr>
              <a:t>宿</a:t>
            </a:r>
            <a:r>
              <a:rPr kumimoji="1" lang="ja-JP" altLang="en-US" sz="2400">
                <a:solidFill>
                  <a:schemeClr val="tx1"/>
                </a:solidFill>
              </a:rPr>
              <a:t>はお決まりですか。</a:t>
            </a:r>
            <a:r>
              <a:rPr kumimoji="1" lang="en-US" altLang="ja-JP" sz="2400" dirty="0">
                <a:solidFill>
                  <a:schemeClr val="tx1"/>
                </a:solidFill>
              </a:rPr>
              <a:t>…</a:t>
            </a:r>
            <a:r>
              <a:rPr kumimoji="1" lang="ja-JP" altLang="en-US" sz="2400">
                <a:solidFill>
                  <a:schemeClr val="tx1"/>
                </a:solidFill>
              </a:rPr>
              <a:t>ええ、駅の近くに</a:t>
            </a:r>
            <a:r>
              <a:rPr kumimoji="1" lang="ja-JP" altLang="en-US" sz="2400" b="1">
                <a:solidFill>
                  <a:schemeClr val="tx1"/>
                </a:solidFill>
              </a:rPr>
              <a:t>宿</a:t>
            </a:r>
            <a:r>
              <a:rPr kumimoji="1" lang="ja-JP" altLang="en-US" sz="2400">
                <a:solidFill>
                  <a:schemeClr val="tx1"/>
                </a:solidFill>
              </a:rPr>
              <a:t>を取りました。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449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86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07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691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14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08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85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08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5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19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3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90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71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もう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宿題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はおわりました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宿題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40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lodge, inn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6">
            <a:extLst>
              <a:ext uri="{FF2B5EF4-FFF2-40B4-BE49-F238E27FC236}">
                <a16:creationId xmlns:a16="http://schemas.microsoft.com/office/drawing/2014/main" id="{AEC913D6-D1F2-494A-873A-0DCF91E13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表 4">
            <a:extLst>
              <a:ext uri="{FF2B5EF4-FFF2-40B4-BE49-F238E27FC236}">
                <a16:creationId xmlns:a16="http://schemas.microsoft.com/office/drawing/2014/main" id="{3CFEFBFF-CAE3-2F7A-6736-FC3B0A58725D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8499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シュク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宿題		しゅくだい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homework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やど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3964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2022-09-14T08:42:08Z</dcterms:created>
  <dcterms:modified xsi:type="dcterms:W3CDTF">2022-09-14T08:42:37Z</dcterms:modified>
</cp:coreProperties>
</file>