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0068"/>
  </p:normalViewPr>
  <p:slideViewPr>
    <p:cSldViewPr snapToGrid="0">
      <p:cViewPr varScale="1">
        <p:scale>
          <a:sx n="74" d="100"/>
          <a:sy n="74" d="100"/>
        </p:scale>
        <p:origin x="2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B86EC-196C-704A-9E2F-535A9831D5E7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0D057-C3C5-214F-A02A-CA779CE816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80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終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終電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電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終点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終了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/>
              <a:t>了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最終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終える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終わる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終わり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終電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しゅうでん</a:t>
            </a:r>
            <a:r>
              <a:rPr kumimoji="1" lang="en-US" altLang="ja-JP" baseline="0" dirty="0"/>
              <a:t>	the last train		</a:t>
            </a:r>
            <a:r>
              <a:rPr kumimoji="1" lang="ja-JP" altLang="en-US" b="1" baseline="0"/>
              <a:t>終電</a:t>
            </a:r>
            <a:r>
              <a:rPr kumimoji="1" lang="ja-JP" altLang="en-US" baseline="0"/>
              <a:t>は午後</a:t>
            </a:r>
            <a:r>
              <a:rPr kumimoji="1" lang="en-US" altLang="ja-JP" baseline="0" dirty="0"/>
              <a:t>11</a:t>
            </a:r>
            <a:r>
              <a:rPr kumimoji="1" lang="ja-JP" altLang="en-US" baseline="0"/>
              <a:t>時です。／</a:t>
            </a:r>
            <a:r>
              <a:rPr kumimoji="1" lang="ja-JP" altLang="en-US" b="1" baseline="0"/>
              <a:t>終電</a:t>
            </a:r>
            <a:r>
              <a:rPr kumimoji="1" lang="ja-JP" altLang="en-US" baseline="0"/>
              <a:t>に間に合わなくて、タクシーで帰りました。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しゅうてん</a:t>
            </a:r>
            <a:r>
              <a:rPr kumimoji="1" lang="en-US" altLang="ja-JP" baseline="0" dirty="0"/>
              <a:t>	the last station/stop	</a:t>
            </a:r>
            <a:r>
              <a:rPr kumimoji="1" lang="ja-JP" altLang="en-US" baseline="0"/>
              <a:t>市電の</a:t>
            </a:r>
            <a:r>
              <a:rPr kumimoji="1" lang="ja-JP" altLang="en-US" b="1" baseline="0"/>
              <a:t>終点</a:t>
            </a:r>
            <a:r>
              <a:rPr kumimoji="1" lang="ja-JP" altLang="en-US" baseline="0"/>
              <a:t>、大学前で降りてください。／</a:t>
            </a:r>
            <a:r>
              <a:rPr kumimoji="1" lang="ja-JP" altLang="en-US" b="1" baseline="0"/>
              <a:t>終点</a:t>
            </a:r>
            <a:r>
              <a:rPr kumimoji="1" lang="ja-JP" altLang="en-US" baseline="0"/>
              <a:t>、富山駅前です。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終了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しゅうりょう</a:t>
            </a:r>
            <a:r>
              <a:rPr kumimoji="1" lang="en-US" altLang="ja-JP" baseline="0" dirty="0"/>
              <a:t>	end		</a:t>
            </a:r>
            <a:r>
              <a:rPr kumimoji="1" lang="ja-JP" altLang="en-US" baseline="0"/>
              <a:t>テストはあと</a:t>
            </a:r>
            <a:r>
              <a:rPr kumimoji="1" lang="en-US" altLang="ja-JP" baseline="0" dirty="0"/>
              <a:t>15</a:t>
            </a:r>
            <a:r>
              <a:rPr kumimoji="1" lang="ja-JP" altLang="en-US" baseline="0"/>
              <a:t>分で</a:t>
            </a:r>
            <a:r>
              <a:rPr kumimoji="1" lang="ja-JP" altLang="en-US" b="1" baseline="0"/>
              <a:t>終了</a:t>
            </a:r>
            <a:r>
              <a:rPr kumimoji="1" lang="ja-JP" altLang="en-US" baseline="0"/>
              <a:t>します。／きょうは午後５時で</a:t>
            </a:r>
            <a:r>
              <a:rPr kumimoji="1" lang="ja-JP" altLang="en-US" b="1" baseline="0"/>
              <a:t>終了</a:t>
            </a:r>
            <a:r>
              <a:rPr kumimoji="1" lang="ja-JP" altLang="en-US" baseline="0"/>
              <a:t>します。／試合、</a:t>
            </a:r>
            <a:r>
              <a:rPr kumimoji="1" lang="ja-JP" altLang="en-US" b="1" baseline="0"/>
              <a:t>終了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最終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さいしゅう</a:t>
            </a:r>
            <a:r>
              <a:rPr kumimoji="1" lang="en-US" altLang="ja-JP" baseline="0" dirty="0"/>
              <a:t>	last, final		</a:t>
            </a:r>
            <a:r>
              <a:rPr kumimoji="1" lang="ja-JP" altLang="en-US" b="1" baseline="0"/>
              <a:t>最終</a:t>
            </a:r>
            <a:r>
              <a:rPr kumimoji="1" lang="ja-JP" altLang="en-US" baseline="0"/>
              <a:t>週にテストをします。／</a:t>
            </a:r>
            <a:r>
              <a:rPr kumimoji="1" lang="ja-JP" altLang="en-US" b="1" baseline="0"/>
              <a:t>最終</a:t>
            </a:r>
            <a:r>
              <a:rPr kumimoji="1" lang="ja-JP" altLang="en-US" baseline="0"/>
              <a:t>日は午前中だけです。／</a:t>
            </a:r>
            <a:r>
              <a:rPr kumimoji="1" lang="ja-JP" altLang="en-US" b="1" baseline="0"/>
              <a:t>最終</a:t>
            </a:r>
            <a:r>
              <a:rPr kumimoji="1" lang="ja-JP" altLang="en-US" baseline="0"/>
              <a:t>ランナーは山本さんです。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終える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おえる</a:t>
            </a:r>
            <a:r>
              <a:rPr kumimoji="1" lang="en-US" altLang="ja-JP" baseline="0" dirty="0"/>
              <a:t>	to finish		</a:t>
            </a:r>
            <a:r>
              <a:rPr kumimoji="1" lang="ja-JP" altLang="en-US" baseline="0"/>
              <a:t>テストは</a:t>
            </a:r>
            <a:r>
              <a:rPr kumimoji="1" lang="en-US" altLang="ja-JP" baseline="0" dirty="0"/>
              <a:t>11</a:t>
            </a:r>
            <a:r>
              <a:rPr kumimoji="1" lang="ja-JP" altLang="en-US" baseline="0"/>
              <a:t>時までに</a:t>
            </a:r>
            <a:r>
              <a:rPr kumimoji="1" lang="ja-JP" altLang="en-US" b="1" baseline="0"/>
              <a:t>終えて</a:t>
            </a:r>
            <a:r>
              <a:rPr kumimoji="1" lang="ja-JP" altLang="en-US" baseline="0"/>
              <a:t>ください。／食事を</a:t>
            </a:r>
            <a:r>
              <a:rPr kumimoji="1" lang="ja-JP" altLang="en-US" b="1" baseline="0"/>
              <a:t>終えたら</a:t>
            </a:r>
            <a:r>
              <a:rPr kumimoji="1" lang="ja-JP" altLang="en-US" baseline="0"/>
              <a:t>、となりの部屋に来てください。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終わる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おわる</a:t>
            </a:r>
            <a:r>
              <a:rPr kumimoji="1" lang="en-US" altLang="ja-JP" baseline="0" dirty="0"/>
              <a:t>	to end, to finish	</a:t>
            </a:r>
            <a:r>
              <a:rPr kumimoji="1" lang="ja-JP" altLang="en-US" baseline="0"/>
              <a:t>授業は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時半に始まり、</a:t>
            </a:r>
            <a:r>
              <a:rPr kumimoji="1" lang="en-US" altLang="ja-JP" baseline="0" dirty="0"/>
              <a:t>12</a:t>
            </a:r>
            <a:r>
              <a:rPr kumimoji="1" lang="ja-JP" altLang="en-US" baseline="0"/>
              <a:t>時に</a:t>
            </a:r>
            <a:r>
              <a:rPr kumimoji="1" lang="ja-JP" altLang="en-US" b="1" baseline="0"/>
              <a:t>終わります</a:t>
            </a:r>
            <a:r>
              <a:rPr kumimoji="1" lang="ja-JP" altLang="en-US" baseline="0"/>
              <a:t>。／</a:t>
            </a:r>
            <a:r>
              <a:rPr kumimoji="1" lang="ja-JP" altLang="en-US" b="1" baseline="0"/>
              <a:t>終わったら</a:t>
            </a:r>
            <a:r>
              <a:rPr kumimoji="1" lang="ja-JP" altLang="en-US" baseline="0"/>
              <a:t>、電話をください。／</a:t>
            </a:r>
            <a:r>
              <a:rPr kumimoji="1" lang="ja-JP" altLang="en-US" b="1" baseline="0"/>
              <a:t>終わった</a:t>
            </a:r>
            <a:r>
              <a:rPr kumimoji="1" lang="ja-JP" altLang="en-US" baseline="0"/>
              <a:t>人から、帰っていいですよ。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終わり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おわり</a:t>
            </a:r>
            <a:r>
              <a:rPr kumimoji="1" lang="en-US" altLang="ja-JP" baseline="0" dirty="0"/>
              <a:t>	end		</a:t>
            </a:r>
            <a:r>
              <a:rPr kumimoji="1" lang="ja-JP" altLang="en-US" baseline="0"/>
              <a:t>きょうはこれで</a:t>
            </a:r>
            <a:r>
              <a:rPr kumimoji="1" lang="ja-JP" altLang="en-US" b="1" baseline="0"/>
              <a:t>終わり</a:t>
            </a:r>
            <a:r>
              <a:rPr kumimoji="1" lang="ja-JP" altLang="en-US" baseline="0"/>
              <a:t>です。／</a:t>
            </a:r>
            <a:r>
              <a:rPr kumimoji="1" lang="ja-JP" altLang="en-US" b="1" baseline="0"/>
              <a:t>終わり</a:t>
            </a:r>
            <a:r>
              <a:rPr kumimoji="1" lang="ja-JP" altLang="en-US" baseline="0"/>
              <a:t>が見えない。／１年の</a:t>
            </a:r>
            <a:r>
              <a:rPr kumimoji="1" lang="ja-JP" altLang="en-US" b="1" baseline="0"/>
              <a:t>終わり</a:t>
            </a:r>
            <a:r>
              <a:rPr kumimoji="1" lang="ja-JP" altLang="en-US" baseline="0"/>
              <a:t>に大そうじをします。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707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03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25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04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39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72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13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308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74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52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59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9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は午後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、富山駅前です。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テストは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11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時までに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終わった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人から、帰っていいですよ。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きょうはこれで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終わり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終電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しゅうでん</a:t>
                      </a:r>
                      <a:r>
                        <a:rPr kumimoji="1" lang="en-US" altLang="ja-JP" sz="2400" baseline="0" dirty="0"/>
                        <a:t>	the last train	</a:t>
                      </a:r>
                    </a:p>
                    <a:p>
                      <a:r>
                        <a:rPr kumimoji="1" lang="ja-JP" altLang="en-US" sz="2400" baseline="0"/>
                        <a:t>終点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しゅうてん</a:t>
                      </a:r>
                      <a:r>
                        <a:rPr kumimoji="1" lang="en-US" altLang="ja-JP" sz="2400" baseline="0" dirty="0"/>
                        <a:t>	the last station/stop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終える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おえる</a:t>
                      </a:r>
                      <a:r>
                        <a:rPr kumimoji="1" lang="en-US" altLang="ja-JP" sz="2400" baseline="0" dirty="0"/>
                        <a:t>	to finish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終わる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おわる</a:t>
                      </a:r>
                      <a:r>
                        <a:rPr kumimoji="1" lang="en-US" altLang="ja-JP" sz="2400" baseline="0" dirty="0"/>
                        <a:t>	to end, to finish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終わり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おわり</a:t>
                      </a:r>
                      <a:r>
                        <a:rPr kumimoji="1" lang="en-US" altLang="ja-JP" sz="2400" baseline="0" dirty="0"/>
                        <a:t>	end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ABB3DF01-3113-D14F-BF0F-3B4199061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46758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694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2022-08-23T01:53:21Z</dcterms:created>
  <dcterms:modified xsi:type="dcterms:W3CDTF">2022-08-23T01:53:52Z</dcterms:modified>
</cp:coreProperties>
</file>