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789"/>
  </p:normalViewPr>
  <p:slideViewPr>
    <p:cSldViewPr snapToGrid="0">
      <p:cViewPr varScale="1">
        <p:scale>
          <a:sx n="50" d="100"/>
          <a:sy n="50" d="100"/>
        </p:scale>
        <p:origin x="3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1844D-741A-5B4C-853F-03BD3B598A5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8A097-C268-AA48-AAA2-44DD23BF9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89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学習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練習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予習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予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復習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復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習慣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慣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習う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学習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がくしゅう	</a:t>
            </a:r>
            <a:r>
              <a:rPr kumimoji="1" lang="en-US" altLang="ja-JP" sz="2400" dirty="0">
                <a:solidFill>
                  <a:schemeClr val="tx1"/>
                </a:solidFill>
              </a:rPr>
              <a:t>learning, study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日本の会社で働きたいですから、日本語の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学習</a:t>
            </a:r>
            <a:r>
              <a:rPr kumimoji="1" lang="ja-JP" altLang="en-US" sz="2400" dirty="0">
                <a:solidFill>
                  <a:schemeClr val="tx1"/>
                </a:solidFill>
              </a:rPr>
              <a:t>はとても大切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アプリで漢字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かんじ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を楽しく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たのしく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学習する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ことができます。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練習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れんしゅう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practice, exercise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日本へ来てから、自転車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じてんしゃ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練習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はじめました。／高校生</a:t>
            </a:r>
            <a:r>
              <a:rPr kumimoji="1" lang="ja-JP" altLang="en-US" sz="2400" dirty="0">
                <a:solidFill>
                  <a:schemeClr val="tx1"/>
                </a:solidFill>
              </a:rPr>
              <a:t>の時、毎日ギターを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練習して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予習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よしゅう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rehearsal, preparation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毎日、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予習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en-US" altLang="ja-JP" sz="2400" dirty="0">
                <a:solidFill>
                  <a:schemeClr val="tx1"/>
                </a:solidFill>
              </a:rPr>
              <a:t>2</a:t>
            </a:r>
            <a:r>
              <a:rPr kumimoji="1" lang="ja-JP" altLang="en-US" sz="2400" dirty="0">
                <a:solidFill>
                  <a:schemeClr val="tx1"/>
                </a:solidFill>
              </a:rPr>
              <a:t>時間</a:t>
            </a:r>
            <a:r>
              <a:rPr kumimoji="1" lang="ja-JP" altLang="en-US" sz="2400">
                <a:solidFill>
                  <a:schemeClr val="tx1"/>
                </a:solidFill>
              </a:rPr>
              <a:t>かかります。／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予習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からクラスに参加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復習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ふくしゅう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review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このクラスは、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予習</a:t>
            </a:r>
            <a:r>
              <a:rPr kumimoji="1" lang="ja-JP" altLang="en-US" sz="2400" dirty="0">
                <a:solidFill>
                  <a:schemeClr val="tx1"/>
                </a:solidFill>
              </a:rPr>
              <a:t>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復習</a:t>
            </a:r>
            <a:r>
              <a:rPr kumimoji="1" lang="ja-JP" altLang="en-US" sz="2400" dirty="0">
                <a:solidFill>
                  <a:schemeClr val="tx1"/>
                </a:solidFill>
              </a:rPr>
              <a:t>がとても大切</a:t>
            </a:r>
            <a:r>
              <a:rPr kumimoji="1" lang="ja-JP" altLang="en-US" sz="2400">
                <a:solidFill>
                  <a:schemeClr val="tx1"/>
                </a:solidFill>
              </a:rPr>
              <a:t>です。／夜</a:t>
            </a:r>
            <a:r>
              <a:rPr kumimoji="1" lang="ja-JP" altLang="en-US" sz="2400" dirty="0">
                <a:solidFill>
                  <a:schemeClr val="tx1"/>
                </a:solidFill>
              </a:rPr>
              <a:t>、教科書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きょうかしょ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を読んで、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復習しました</a:t>
            </a:r>
            <a:r>
              <a:rPr kumimoji="1" lang="ja-JP" altLang="en-US" sz="2400" dirty="0">
                <a:solidFill>
                  <a:schemeClr val="tx1"/>
                </a:solidFill>
              </a:rPr>
              <a:t>。</a:t>
            </a:r>
            <a:r>
              <a:rPr kumimoji="1" lang="en-US" altLang="ja-JP" sz="2400" dirty="0">
                <a:solidFill>
                  <a:schemeClr val="tx1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習慣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しゅうかん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habit, custom	</a:t>
            </a:r>
            <a:r>
              <a:rPr kumimoji="1" lang="ja-JP" altLang="en-US" sz="2400" dirty="0">
                <a:solidFill>
                  <a:schemeClr val="tx1"/>
                </a:solidFill>
              </a:rPr>
              <a:t>留学して、その国の文化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ぶんか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: culture)</a:t>
            </a:r>
            <a:r>
              <a:rPr kumimoji="1" lang="ja-JP" altLang="en-US" sz="2400" dirty="0">
                <a:solidFill>
                  <a:schemeClr val="tx1"/>
                </a:solidFill>
              </a:rPr>
              <a:t>や生活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せいかつ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習慣</a:t>
            </a:r>
            <a:r>
              <a:rPr kumimoji="1" lang="ja-JP" altLang="en-US" sz="2400" dirty="0">
                <a:solidFill>
                  <a:schemeClr val="tx1"/>
                </a:solidFill>
              </a:rPr>
              <a:t>を学びたいです。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習う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ならう</a:t>
            </a:r>
            <a:r>
              <a:rPr kumimoji="1" lang="en-US" altLang="ja-JP" dirty="0">
                <a:solidFill>
                  <a:schemeClr val="tx1"/>
                </a:solidFill>
              </a:rPr>
              <a:t>	to learn		</a:t>
            </a:r>
            <a:r>
              <a:rPr kumimoji="1" lang="ja-JP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日本人の先生に生け花を</a:t>
            </a:r>
            <a:r>
              <a:rPr kumimoji="1" lang="ja-JP" altLang="en-US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習いました</a:t>
            </a:r>
            <a:r>
              <a:rPr kumimoji="1" lang="ja-JP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r>
              <a:rPr kumimoji="1" lang="ja-JP" altLang="en-US" sz="2400">
                <a:solidFill>
                  <a:schemeClr val="tx1"/>
                </a:solidFill>
              </a:rPr>
              <a:t>／だれに日本語を</a:t>
            </a:r>
            <a:r>
              <a:rPr kumimoji="1" lang="ja-JP" altLang="en-US" sz="2400" b="1">
                <a:solidFill>
                  <a:schemeClr val="tx1"/>
                </a:solidFill>
              </a:rPr>
              <a:t>習いました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3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5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83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17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642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523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84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373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40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25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91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96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日本の会社で働きたいですから、日本語の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はとても大切です。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予習して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からクラスに参加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さんか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このクラスは、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復習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がとても大切です。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日本人の先生に生け花を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習いました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90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learn, custom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学習</a:t>
                      </a:r>
                      <a:r>
                        <a:rPr kumimoji="1" lang="ja-JP" altLang="ja-JP" sz="1800" kern="1200" baseline="-25000" dirty="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スル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がくしゅう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learning, study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予習</a:t>
                      </a:r>
                      <a:r>
                        <a:rPr kumimoji="1" lang="ja-JP" altLang="ja-JP" sz="1800" kern="1200" baseline="-25000" dirty="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スル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よしゅう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rehearsal, preparation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復習</a:t>
                      </a:r>
                      <a:r>
                        <a:rPr kumimoji="1" lang="ja-JP" altLang="ja-JP" sz="1800" kern="1200" baseline="-25000" dirty="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スル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ふくしゅう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review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習う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ならう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learn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80426BA5-4787-4BF4-8EFD-077577EF8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9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2022-09-14T08:30:52Z</dcterms:created>
  <dcterms:modified xsi:type="dcterms:W3CDTF">2022-09-14T08:31:17Z</dcterms:modified>
</cp:coreProperties>
</file>