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238"/>
  </p:normalViewPr>
  <p:slideViewPr>
    <p:cSldViewPr snapToGrid="0">
      <p:cViewPr varScale="1">
        <p:scale>
          <a:sx n="54" d="100"/>
          <a:sy n="54" d="100"/>
        </p:scale>
        <p:origin x="3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E200E-A64D-0C40-A61C-D771BFD5DD1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A6164-6D05-6C4C-B7A2-AAE5D9D59D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2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週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一週間</a:t>
            </a:r>
            <a:r>
              <a:rPr kumimoji="1" lang="en-US" altLang="ja-JP" dirty="0"/>
              <a:t>	N5	〔</a:t>
            </a:r>
            <a:r>
              <a:rPr kumimoji="1" lang="ja-JP" altLang="en-US"/>
              <a:t>一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間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来週</a:t>
            </a:r>
            <a:r>
              <a:rPr kumimoji="1" lang="en-US" altLang="ja-JP" dirty="0"/>
              <a:t>	N5	〔</a:t>
            </a:r>
            <a:r>
              <a:rPr kumimoji="1" lang="ja-JP" altLang="en-US"/>
              <a:t>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先週</a:t>
            </a:r>
            <a:r>
              <a:rPr kumimoji="1" lang="en-US" altLang="ja-JP" dirty="0"/>
              <a:t>	N5	〔</a:t>
            </a:r>
            <a:r>
              <a:rPr kumimoji="1" lang="ja-JP" altLang="en-US"/>
              <a:t>先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毎週</a:t>
            </a:r>
            <a:r>
              <a:rPr kumimoji="1" lang="en-US" altLang="ja-JP" dirty="0"/>
              <a:t>	N5	〔</a:t>
            </a:r>
            <a:r>
              <a:rPr kumimoji="1" lang="ja-JP" altLang="en-US"/>
              <a:t>毎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週末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末</a:t>
            </a:r>
            <a:r>
              <a:rPr kumimoji="1" lang="en-US" altLang="ja-JP" dirty="0"/>
              <a:t>〕N2N3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一週間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ja-JP" altLang="en-US" spc="-150" dirty="0">
                <a:solidFill>
                  <a:schemeClr val="tx1"/>
                </a:solidFill>
              </a:rPr>
              <a:t>いっしゅうかん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one week	</a:t>
            </a:r>
            <a:r>
              <a:rPr kumimoji="1" lang="ja-JP" altLang="en-US">
                <a:solidFill>
                  <a:schemeClr val="tx1"/>
                </a:solidFill>
              </a:rPr>
              <a:t>８月に</a:t>
            </a:r>
            <a:r>
              <a:rPr kumimoji="1" lang="ja-JP" altLang="en-US" b="1">
                <a:solidFill>
                  <a:schemeClr val="tx1"/>
                </a:solidFill>
              </a:rPr>
              <a:t>一週間</a:t>
            </a:r>
            <a:r>
              <a:rPr kumimoji="1" lang="ja-JP" altLang="en-US" sz="1200"/>
              <a:t>東京</a:t>
            </a:r>
            <a:r>
              <a:rPr kumimoji="1" lang="en-US" altLang="ja-JP" sz="1200" dirty="0"/>
              <a:t>(</a:t>
            </a:r>
            <a:r>
              <a:rPr kumimoji="1" lang="ja-JP" altLang="en-US" sz="1200"/>
              <a:t>とうきょう</a:t>
            </a:r>
            <a:r>
              <a:rPr kumimoji="1" lang="en-US" altLang="ja-JP" sz="1200" dirty="0"/>
              <a:t>)</a:t>
            </a:r>
            <a:r>
              <a:rPr kumimoji="1" lang="ja-JP" altLang="en-US" sz="1200"/>
              <a:t>へ行きます</a:t>
            </a:r>
            <a:r>
              <a:rPr kumimoji="1" lang="ja-JP" altLang="en-US">
                <a:solidFill>
                  <a:schemeClr val="tx1"/>
                </a:solidFill>
              </a:rPr>
              <a:t>。／</a:t>
            </a:r>
            <a:r>
              <a:rPr kumimoji="1" lang="ja-JP" altLang="en-US" b="1">
                <a:solidFill>
                  <a:schemeClr val="tx1"/>
                </a:solidFill>
              </a:rPr>
              <a:t>一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週間</a:t>
            </a:r>
            <a:r>
              <a:rPr kumimoji="1" lang="ja-JP" altLang="en-US" sz="1200">
                <a:latin typeface="Segoe UI Historic" panose="020B0502040204020203" pitchFamily="34" charset="0"/>
              </a:rPr>
              <a:t>前に図書館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としょかん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本をかりました。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来週	らいしゅう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next week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来週</a:t>
            </a:r>
            <a:r>
              <a:rPr kumimoji="1" lang="ja-JP" altLang="en-US" sz="1200">
                <a:latin typeface="Segoe UI Historic" panose="020B0502040204020203" pitchFamily="34" charset="0"/>
              </a:rPr>
              <a:t>コンサートに行きます。／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来週</a:t>
            </a:r>
            <a:r>
              <a:rPr kumimoji="1" lang="ja-JP" altLang="en-US" sz="1200">
                <a:latin typeface="Segoe UI Historic" panose="020B0502040204020203" pitchFamily="34" charset="0"/>
              </a:rPr>
              <a:t>テストをします。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先週	せんしゅう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last week	</a:t>
            </a:r>
            <a:r>
              <a:rPr kumimoji="1" lang="ja-JP" altLang="en-US" b="1">
                <a:solidFill>
                  <a:schemeClr val="tx1"/>
                </a:solidFill>
              </a:rPr>
              <a:t>先週</a:t>
            </a:r>
            <a:r>
              <a:rPr kumimoji="1" lang="ja-JP" altLang="en-US">
                <a:solidFill>
                  <a:schemeClr val="tx1"/>
                </a:solidFill>
              </a:rPr>
              <a:t>リンさんにあいました。／</a:t>
            </a:r>
            <a:r>
              <a:rPr kumimoji="1" lang="ja-JP" altLang="en-US" b="1">
                <a:solidFill>
                  <a:schemeClr val="tx1"/>
                </a:solidFill>
              </a:rPr>
              <a:t>先週</a:t>
            </a:r>
            <a:r>
              <a:rPr kumimoji="1" lang="ja-JP" altLang="en-US" dirty="0">
                <a:solidFill>
                  <a:schemeClr val="tx1"/>
                </a:solidFill>
              </a:rPr>
              <a:t>からアルバイトを</a:t>
            </a:r>
            <a:r>
              <a:rPr kumimoji="1" lang="ja-JP" altLang="en-US">
                <a:solidFill>
                  <a:schemeClr val="tx1"/>
                </a:solidFill>
              </a:rPr>
              <a:t>はじめました。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毎週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まいしゅう</a:t>
            </a:r>
            <a:r>
              <a:rPr kumimoji="1" lang="en-US" altLang="ja-JP" dirty="0">
                <a:solidFill>
                  <a:schemeClr val="tx1"/>
                </a:solidFill>
              </a:rPr>
              <a:t>	every week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毎週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日曜日</a:t>
            </a:r>
            <a:r>
              <a:rPr kumimoji="1" lang="ja-JP" altLang="en-US" sz="1200">
                <a:latin typeface="Segoe UI Historic" panose="020B0502040204020203" pitchFamily="34" charset="0"/>
              </a:rPr>
              <a:t>に教会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きょうかい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church)</a:t>
            </a:r>
            <a:r>
              <a:rPr kumimoji="1" lang="ja-JP" altLang="en-US" sz="1200">
                <a:latin typeface="Segoe UI Historic" panose="020B0502040204020203" pitchFamily="34" charset="0"/>
              </a:rPr>
              <a:t>へ行きます。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毎週</a:t>
            </a:r>
            <a:r>
              <a:rPr kumimoji="1" lang="ja-JP" altLang="en-US">
                <a:solidFill>
                  <a:schemeClr val="tx1"/>
                </a:solidFill>
              </a:rPr>
              <a:t>テストがあります。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週末	しゅうまつ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weekend	</a:t>
            </a:r>
            <a:r>
              <a:rPr kumimoji="1" lang="ja-JP" altLang="en-US" b="1" dirty="0">
                <a:solidFill>
                  <a:schemeClr val="tx1"/>
                </a:solidFill>
              </a:rPr>
              <a:t>週末</a:t>
            </a:r>
            <a:r>
              <a:rPr kumimoji="1" lang="ja-JP" altLang="en-US" dirty="0">
                <a:solidFill>
                  <a:schemeClr val="tx1"/>
                </a:solidFill>
              </a:rPr>
              <a:t>は何をしています</a:t>
            </a:r>
            <a:r>
              <a:rPr kumimoji="1" lang="ja-JP" altLang="en-US">
                <a:solidFill>
                  <a:schemeClr val="tx1"/>
                </a:solidFill>
              </a:rPr>
              <a:t>か。／今度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 dirty="0">
                <a:solidFill>
                  <a:schemeClr val="tx1"/>
                </a:solidFill>
              </a:rPr>
              <a:t>週末</a:t>
            </a:r>
            <a:r>
              <a:rPr kumimoji="1" lang="ja-JP" altLang="en-US" dirty="0">
                <a:solidFill>
                  <a:schemeClr val="tx1"/>
                </a:solidFill>
              </a:rPr>
              <a:t>にさくらを見に</a:t>
            </a:r>
            <a:r>
              <a:rPr kumimoji="1" lang="ja-JP" altLang="en-US">
                <a:solidFill>
                  <a:schemeClr val="tx1"/>
                </a:solidFill>
              </a:rPr>
              <a:t>行きましょう。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82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79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510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43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47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82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78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52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80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21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45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63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51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F19570F5-AE67-4962-BE63-BAB987F6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8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week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シュウ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一週間	いっしゅうかん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week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来週　	らいしゅう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next week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先週　	せんしゅう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last week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毎週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まいしゅう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every week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B2386E-5744-4109-B464-3CFD378CF738}"/>
              </a:ext>
            </a:extLst>
          </p:cNvPr>
          <p:cNvSpPr txBox="1"/>
          <p:nvPr/>
        </p:nvSpPr>
        <p:spPr>
          <a:xfrm>
            <a:off x="516254" y="3695881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８月に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一週間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東京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とうきょう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へ行きます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コンサートに行きます。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からアルバイトをはじめました。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毎週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日曜日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に教会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きょうかい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: church)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05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2022-09-09T06:31:33Z</dcterms:created>
  <dcterms:modified xsi:type="dcterms:W3CDTF">2022-09-13T23:49:03Z</dcterms:modified>
</cp:coreProperties>
</file>