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0612"/>
  </p:normalViewPr>
  <p:slideViewPr>
    <p:cSldViewPr snapToGrid="0">
      <p:cViewPr varScale="1">
        <p:scale>
          <a:sx n="47" d="100"/>
          <a:sy n="47" d="100"/>
        </p:scale>
        <p:origin x="36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39E23-6AC0-174A-8D00-6FA3FF6EC54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73982-13EC-4642-AADF-8C3B2D32B1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66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窓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同窓会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同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会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窓</a:t>
            </a:r>
            <a:r>
              <a:rPr kumimoji="1" lang="en-US" altLang="ja-JP" baseline="0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窓口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口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同窓会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どうそうかい</a:t>
            </a:r>
            <a:r>
              <a:rPr kumimoji="1" lang="en-US" altLang="ja-JP" baseline="0" dirty="0"/>
              <a:t>	school reunion	</a:t>
            </a:r>
            <a:r>
              <a:rPr kumimoji="1" lang="ja-JP" altLang="en-US" baseline="0"/>
              <a:t>来週、高校の</a:t>
            </a:r>
            <a:r>
              <a:rPr kumimoji="1" lang="ja-JP" altLang="en-US" b="1" baseline="0"/>
              <a:t>同窓会</a:t>
            </a:r>
            <a:r>
              <a:rPr kumimoji="1" lang="ja-JP" altLang="en-US" baseline="0"/>
              <a:t>があります。／</a:t>
            </a:r>
            <a:r>
              <a:rPr kumimoji="1" lang="ja-JP" altLang="en-US" b="1" baseline="0"/>
              <a:t>同窓会</a:t>
            </a:r>
            <a:r>
              <a:rPr kumimoji="1" lang="ja-JP" altLang="en-US" baseline="0"/>
              <a:t>で彼と</a:t>
            </a:r>
            <a:r>
              <a:rPr kumimoji="1" lang="en-US" altLang="ja-JP" baseline="0" dirty="0"/>
              <a:t>20</a:t>
            </a:r>
            <a:r>
              <a:rPr kumimoji="1" lang="ja-JP" altLang="en-US" baseline="0"/>
              <a:t>年ぶりに会いました。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窓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まど</a:t>
            </a:r>
            <a:r>
              <a:rPr kumimoji="1" lang="en-US" altLang="ja-JP" baseline="0" dirty="0"/>
              <a:t>	window		</a:t>
            </a:r>
            <a:r>
              <a:rPr kumimoji="1" lang="ja-JP" altLang="en-US" baseline="0"/>
              <a:t>うちのねこはよく</a:t>
            </a:r>
            <a:r>
              <a:rPr kumimoji="1" lang="ja-JP" altLang="en-US" b="1" baseline="0"/>
              <a:t>窓</a:t>
            </a:r>
            <a:r>
              <a:rPr kumimoji="1" lang="ja-JP" altLang="en-US" baseline="0"/>
              <a:t>から外を見ている。／</a:t>
            </a:r>
            <a:r>
              <a:rPr kumimoji="1" lang="ja-JP" altLang="en-US" b="1" baseline="0"/>
              <a:t>窓</a:t>
            </a:r>
            <a:r>
              <a:rPr kumimoji="1" lang="ja-JP" altLang="en-US" baseline="0"/>
              <a:t>を開けてもいいですか。／部屋を出るときは、</a:t>
            </a:r>
            <a:r>
              <a:rPr kumimoji="1" lang="ja-JP" altLang="en-US" b="1" baseline="0"/>
              <a:t>窓</a:t>
            </a:r>
            <a:r>
              <a:rPr kumimoji="1" lang="ja-JP" altLang="en-US" baseline="0"/>
              <a:t>を閉めてください。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窓口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まどぐち</a:t>
            </a:r>
            <a:r>
              <a:rPr kumimoji="1" lang="en-US" altLang="ja-JP" baseline="0" dirty="0"/>
              <a:t>	window, counter	</a:t>
            </a:r>
            <a:r>
              <a:rPr kumimoji="1" lang="ja-JP" altLang="en-US" baseline="0"/>
              <a:t>１番の</a:t>
            </a:r>
            <a:r>
              <a:rPr kumimoji="1" lang="ja-JP" altLang="en-US" b="1" baseline="0"/>
              <a:t>窓口</a:t>
            </a:r>
            <a:r>
              <a:rPr kumimoji="1" lang="ja-JP" altLang="en-US" baseline="0"/>
              <a:t>でチケットを買ってください。／あちらの</a:t>
            </a:r>
            <a:r>
              <a:rPr kumimoji="1" lang="ja-JP" altLang="en-US" b="1" baseline="0"/>
              <a:t>窓口</a:t>
            </a:r>
            <a:r>
              <a:rPr kumimoji="1" lang="ja-JP" altLang="en-US" baseline="0"/>
              <a:t>でイヤフォンを借りることができます。／新幹線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しんかんせん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のチケットはみどりの</a:t>
            </a:r>
            <a:r>
              <a:rPr kumimoji="1" lang="ja-JP" altLang="en-US" b="1" baseline="0"/>
              <a:t>窓口</a:t>
            </a:r>
            <a:r>
              <a:rPr kumimoji="1" lang="ja-JP" altLang="en-US" baseline="0"/>
              <a:t>で買えます。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211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657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18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098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40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621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3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67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52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10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8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85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8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来週、高校の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同窓会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うちのねこはよく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から外を見ている。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１番の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窓口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でチケットを買ってください。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window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ソウ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同窓会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どうそうかい</a:t>
                      </a:r>
                      <a:r>
                        <a:rPr kumimoji="1" lang="en-US" altLang="ja-JP" sz="2400" baseline="0" dirty="0"/>
                        <a:t>	school reunion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まど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窓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まど</a:t>
                      </a:r>
                      <a:r>
                        <a:rPr kumimoji="1" lang="en-US" altLang="ja-JP" sz="2400" baseline="0" dirty="0"/>
                        <a:t>			window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窓口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まどぐち</a:t>
                      </a:r>
                      <a:r>
                        <a:rPr kumimoji="1" lang="en-US" altLang="ja-JP" sz="2400" baseline="0" dirty="0"/>
                        <a:t>		window, counter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906BA5C-76F8-4145-9D04-3FED240CF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710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2022-09-15T07:10:23Z</dcterms:created>
  <dcterms:modified xsi:type="dcterms:W3CDTF">2022-09-15T07:11:02Z</dcterms:modified>
</cp:coreProperties>
</file>