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014"/>
  </p:normalViewPr>
  <p:slideViewPr>
    <p:cSldViewPr snapToGrid="0">
      <p:cViewPr varScale="1">
        <p:scale>
          <a:sx n="52" d="100"/>
          <a:sy n="52" d="100"/>
        </p:scale>
        <p:origin x="3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23059-8E60-E740-9818-BE3195FDDD6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4375A-AF28-F145-B54F-CE2BD2D76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123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転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自転車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N5	 〔</a:t>
            </a:r>
            <a:r>
              <a:rPr kumimoji="1" lang="ja-JP" altLang="en-US" baseline="0">
                <a:latin typeface="+mn-lt"/>
              </a:rPr>
              <a:t>自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車</a:t>
            </a:r>
            <a:r>
              <a:rPr kumimoji="1" lang="en-US" altLang="ja-JP" baseline="0" dirty="0"/>
              <a:t>〕N5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回転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回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転ぶ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自転車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じてんしゃ</a:t>
            </a:r>
            <a:r>
              <a:rPr kumimoji="1" lang="en-US" altLang="ja-JP" baseline="0" dirty="0">
                <a:latin typeface="+mn-lt"/>
              </a:rPr>
              <a:t>	bicycle	</a:t>
            </a:r>
            <a:r>
              <a:rPr kumimoji="1" lang="ja-JP" altLang="en-US" baseline="0">
                <a:latin typeface="+mn-lt"/>
              </a:rPr>
              <a:t>大学まで</a:t>
            </a:r>
            <a:r>
              <a:rPr kumimoji="1" lang="ja-JP" altLang="en-US" b="1" baseline="0">
                <a:latin typeface="+mn-lt"/>
              </a:rPr>
              <a:t>自転車</a:t>
            </a:r>
            <a:r>
              <a:rPr kumimoji="1" lang="ja-JP" altLang="en-US" baseline="0">
                <a:latin typeface="+mn-lt"/>
              </a:rPr>
              <a:t>で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分ぐらいです。／ここに</a:t>
            </a:r>
            <a:r>
              <a:rPr kumimoji="1" lang="ja-JP" altLang="en-US" b="1" baseline="0">
                <a:latin typeface="+mn-lt"/>
              </a:rPr>
              <a:t>自転車</a:t>
            </a:r>
            <a:r>
              <a:rPr kumimoji="1" lang="ja-JP" altLang="en-US" baseline="0">
                <a:latin typeface="+mn-lt"/>
              </a:rPr>
              <a:t>を止めてはいけません。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運転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うんてん</a:t>
            </a:r>
            <a:r>
              <a:rPr kumimoji="1" lang="en-US" altLang="ja-JP" baseline="0" dirty="0">
                <a:latin typeface="+mn-lt"/>
              </a:rPr>
              <a:t>	driving	</a:t>
            </a:r>
            <a:r>
              <a:rPr kumimoji="1" lang="ja-JP" altLang="en-US" baseline="0">
                <a:latin typeface="+mn-lt"/>
              </a:rPr>
              <a:t>車の</a:t>
            </a:r>
            <a:r>
              <a:rPr kumimoji="1" lang="ja-JP" altLang="en-US" b="1" baseline="0">
                <a:latin typeface="+mn-lt"/>
              </a:rPr>
              <a:t>運転</a:t>
            </a:r>
            <a:r>
              <a:rPr kumimoji="1" lang="ja-JP" altLang="en-US" baseline="0">
                <a:latin typeface="+mn-lt"/>
              </a:rPr>
              <a:t>、できますか。／私は</a:t>
            </a:r>
            <a:r>
              <a:rPr kumimoji="1" lang="ja-JP" altLang="en-US" b="1" baseline="0">
                <a:latin typeface="+mn-lt"/>
              </a:rPr>
              <a:t>運転</a:t>
            </a:r>
            <a:r>
              <a:rPr kumimoji="1" lang="ja-JP" altLang="en-US" baseline="0">
                <a:latin typeface="+mn-lt"/>
              </a:rPr>
              <a:t>が下手です。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回転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かいてん</a:t>
            </a:r>
            <a:r>
              <a:rPr kumimoji="1" lang="en-US" altLang="ja-JP" baseline="0" dirty="0">
                <a:latin typeface="+mn-lt"/>
              </a:rPr>
              <a:t>	turn	</a:t>
            </a:r>
            <a:r>
              <a:rPr kumimoji="1" lang="ja-JP" altLang="en-US" b="1" baseline="0">
                <a:latin typeface="+mn-lt"/>
              </a:rPr>
              <a:t>回転</a:t>
            </a:r>
            <a:r>
              <a:rPr kumimoji="1" lang="ja-JP" altLang="en-US" baseline="0">
                <a:latin typeface="+mn-lt"/>
              </a:rPr>
              <a:t>ずしに行きませんか。／４</a:t>
            </a:r>
            <a:r>
              <a:rPr kumimoji="1" lang="ja-JP" altLang="en-US" b="1" baseline="0">
                <a:latin typeface="+mn-lt"/>
              </a:rPr>
              <a:t>回転</a:t>
            </a:r>
            <a:r>
              <a:rPr kumimoji="1" lang="ja-JP" altLang="en-US" baseline="0">
                <a:latin typeface="+mn-lt"/>
              </a:rPr>
              <a:t>ジャンプをした。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転ぶ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ころぶ</a:t>
            </a:r>
            <a:r>
              <a:rPr kumimoji="1" lang="en-US" altLang="ja-JP" baseline="0" dirty="0">
                <a:latin typeface="+mn-lt"/>
              </a:rPr>
              <a:t>	to fall down	</a:t>
            </a:r>
            <a:r>
              <a:rPr kumimoji="1" lang="ja-JP" altLang="en-US" baseline="0">
                <a:latin typeface="+mn-lt"/>
              </a:rPr>
              <a:t>雪道で</a:t>
            </a:r>
            <a:r>
              <a:rPr kumimoji="1" lang="ja-JP" altLang="en-US" b="1" baseline="0">
                <a:latin typeface="+mn-lt"/>
              </a:rPr>
              <a:t>転んで</a:t>
            </a:r>
            <a:r>
              <a:rPr kumimoji="1" lang="ja-JP" altLang="en-US" baseline="0">
                <a:latin typeface="+mn-lt"/>
              </a:rPr>
              <a:t>しまった。／</a:t>
            </a:r>
            <a:r>
              <a:rPr kumimoji="1" lang="ja-JP" altLang="en-US" b="1" baseline="0">
                <a:latin typeface="+mn-lt"/>
              </a:rPr>
              <a:t>転ばない</a:t>
            </a:r>
            <a:r>
              <a:rPr kumimoji="1" lang="ja-JP" altLang="en-US" baseline="0">
                <a:latin typeface="+mn-lt"/>
              </a:rPr>
              <a:t>ように気をつけてください。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2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95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67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03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4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541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62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16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00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217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51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98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48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自転車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を止めてはいけません。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車の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、できますか。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回転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ずしに行きませんか。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雪道で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転んで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turn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テン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自転車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じてんしゃ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bicycle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運転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うんてん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driving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回転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かいてん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turn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転ぶ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ころぶ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fall down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E8348E54-7C0B-7B40-9BD3-4A9F107C4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843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2022-09-15T03:15:45Z</dcterms:created>
  <dcterms:modified xsi:type="dcterms:W3CDTF">2022-09-15T03:16:12Z</dcterms:modified>
</cp:coreProperties>
</file>