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252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13BAF-690E-6E49-BA17-18055B3D210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03610-DBA3-3F48-9637-7D2E0D3F26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95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都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東京都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東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京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「都」は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N4</a:t>
            </a:r>
            <a:endParaRPr kumimoji="1" lang="ja-JP" altLang="en-US"/>
          </a:p>
          <a:p>
            <a:r>
              <a:rPr kumimoji="1" lang="ja-JP" altLang="en-US"/>
              <a:t>首都</a:t>
            </a:r>
            <a:r>
              <a:rPr kumimoji="1" lang="en-US" altLang="ja-JP" dirty="0"/>
              <a:t>	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首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都会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会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都市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市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東京都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とうきょうと</a:t>
            </a:r>
            <a:r>
              <a:rPr kumimoji="1" lang="en-US" altLang="ja-JP" sz="2400" dirty="0">
                <a:solidFill>
                  <a:schemeClr val="tx1"/>
                </a:solidFill>
              </a:rPr>
              <a:t>	Tokyo (metropolis)	</a:t>
            </a:r>
            <a:r>
              <a:rPr kumimoji="1" lang="ja-JP" altLang="en-US" sz="2400" b="1">
                <a:solidFill>
                  <a:schemeClr val="tx1"/>
                </a:solidFill>
              </a:rPr>
              <a:t>東京都</a:t>
            </a:r>
            <a:r>
              <a:rPr kumimoji="1" lang="ja-JP" altLang="en-US" sz="2400">
                <a:solidFill>
                  <a:schemeClr val="tx1"/>
                </a:solidFill>
              </a:rPr>
              <a:t>の人口は</a:t>
            </a:r>
            <a:r>
              <a:rPr kumimoji="1" lang="en-US" altLang="ja-JP" sz="2400" dirty="0">
                <a:solidFill>
                  <a:schemeClr val="tx1"/>
                </a:solidFill>
              </a:rPr>
              <a:t>1400</a:t>
            </a:r>
            <a:r>
              <a:rPr kumimoji="1" lang="ja-JP" altLang="en-US" sz="2400">
                <a:solidFill>
                  <a:schemeClr val="tx1"/>
                </a:solidFill>
              </a:rPr>
              <a:t>万人ぐらいです。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首都</a:t>
            </a:r>
            <a:r>
              <a:rPr kumimoji="1" lang="ja-JP" altLang="en-US" sz="2400" dirty="0">
                <a:solidFill>
                  <a:schemeClr val="tx1"/>
                </a:solidFill>
              </a:rPr>
              <a:t>	しゅと	</a:t>
            </a:r>
            <a:r>
              <a:rPr kumimoji="1" lang="en-US" altLang="ja-JP" sz="2400" dirty="0">
                <a:solidFill>
                  <a:schemeClr val="tx1"/>
                </a:solidFill>
              </a:rPr>
              <a:t>capital city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首都</a:t>
            </a:r>
            <a:r>
              <a:rPr kumimoji="1" lang="ja-JP" altLang="en-US" sz="2400" dirty="0">
                <a:solidFill>
                  <a:schemeClr val="tx1"/>
                </a:solidFill>
              </a:rPr>
              <a:t>は東京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首都</a:t>
            </a:r>
            <a:r>
              <a:rPr kumimoji="1" lang="ja-JP" altLang="en-US" sz="2400">
                <a:solidFill>
                  <a:schemeClr val="tx1"/>
                </a:solidFill>
              </a:rPr>
              <a:t>はどこですか。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都会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とかい</a:t>
            </a:r>
            <a:r>
              <a:rPr kumimoji="1" lang="en-US" altLang="ja-JP" sz="2400" dirty="0">
                <a:solidFill>
                  <a:schemeClr val="tx1"/>
                </a:solidFill>
              </a:rPr>
              <a:t>	urban area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都会</a:t>
            </a:r>
            <a:r>
              <a:rPr kumimoji="1" lang="ja-JP" altLang="en-US" sz="2400" dirty="0">
                <a:solidFill>
                  <a:schemeClr val="tx1"/>
                </a:solidFill>
              </a:rPr>
              <a:t>の生活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せいかつ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は便利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都会</a:t>
            </a:r>
            <a:r>
              <a:rPr kumimoji="1" lang="ja-JP" altLang="en-US" sz="2400">
                <a:solidFill>
                  <a:schemeClr val="tx1"/>
                </a:solidFill>
              </a:rPr>
              <a:t>よりいなかが好きです。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都市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とし</a:t>
            </a:r>
            <a:r>
              <a:rPr kumimoji="1" lang="en-US" altLang="ja-JP" sz="2400" dirty="0">
                <a:solidFill>
                  <a:schemeClr val="tx1"/>
                </a:solidFill>
              </a:rPr>
              <a:t>	big city		</a:t>
            </a:r>
            <a:r>
              <a:rPr kumimoji="1" lang="ja-JP" altLang="en-US" sz="2400" dirty="0">
                <a:solidFill>
                  <a:schemeClr val="tx1"/>
                </a:solidFill>
              </a:rPr>
              <a:t>大阪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おおさか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は関西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かんさい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で一番大きい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都市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09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21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17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4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13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37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287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28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195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8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99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02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36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東京都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の人口は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1400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万人ぐらいです。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首都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は東京です。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都会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の生活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せいかつ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は便利です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77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capital, metropolis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ト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東京都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とうきょうと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Tokyo (metropolis)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首都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しゅと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capital city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都会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とかい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urban area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0">
            <a:extLst>
              <a:ext uri="{FF2B5EF4-FFF2-40B4-BE49-F238E27FC236}">
                <a16:creationId xmlns:a16="http://schemas.microsoft.com/office/drawing/2014/main" id="{DE37C100-9802-40DB-8988-A874E44CF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0981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2022-09-14T08:01:08Z</dcterms:created>
  <dcterms:modified xsi:type="dcterms:W3CDTF">2022-09-14T08:01:31Z</dcterms:modified>
</cp:coreProperties>
</file>