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27755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8925E-62E4-FC44-8BE5-2E71B02F40BD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A1C03-142C-0748-91BA-2EC8F8823C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20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野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野菜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>
                <a:latin typeface="+mn-lt"/>
              </a:rPr>
              <a:t>菜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野球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球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分野</a:t>
            </a:r>
            <a:r>
              <a:rPr kumimoji="1" lang="en-US" altLang="ja-JP" dirty="0"/>
              <a:t>	N2N3	 〔</a:t>
            </a:r>
            <a:r>
              <a:rPr kumimoji="1" lang="ja-JP" altLang="en-US"/>
              <a:t>分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平野</a:t>
            </a:r>
            <a:r>
              <a:rPr kumimoji="1" lang="en-US" altLang="ja-JP" dirty="0"/>
              <a:t>	N2N3	 〔</a:t>
            </a:r>
            <a:r>
              <a:rPr kumimoji="1" lang="ja-JP" altLang="en-US"/>
              <a:t>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野山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山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野原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野菜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やさい</a:t>
            </a:r>
            <a:r>
              <a:rPr kumimoji="1" lang="en-US" altLang="ja-JP" dirty="0">
                <a:latin typeface="+mn-lt"/>
              </a:rPr>
              <a:t>	vegetables		</a:t>
            </a:r>
            <a:r>
              <a:rPr kumimoji="1" lang="ja-JP" altLang="en-US" b="1">
                <a:latin typeface="+mn-lt"/>
              </a:rPr>
              <a:t>野菜</a:t>
            </a:r>
            <a:r>
              <a:rPr kumimoji="1" lang="ja-JP" altLang="en-US">
                <a:latin typeface="+mn-lt"/>
              </a:rPr>
              <a:t>も食べたほうがいいですよ。／</a:t>
            </a:r>
            <a:r>
              <a:rPr kumimoji="1" lang="ja-JP" altLang="en-US" b="1">
                <a:latin typeface="+mn-lt"/>
              </a:rPr>
              <a:t>野菜</a:t>
            </a:r>
            <a:r>
              <a:rPr kumimoji="1" lang="ja-JP" altLang="en-US">
                <a:latin typeface="+mn-lt"/>
              </a:rPr>
              <a:t>売り場は向こうです。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野球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やきゅう</a:t>
            </a:r>
            <a:r>
              <a:rPr kumimoji="1" lang="en-US" altLang="ja-JP" dirty="0">
                <a:latin typeface="+mn-lt"/>
              </a:rPr>
              <a:t>	baseball		</a:t>
            </a:r>
            <a:r>
              <a:rPr kumimoji="1" lang="ja-JP" altLang="en-US">
                <a:latin typeface="+mn-lt"/>
              </a:rPr>
              <a:t>父は小学生に</a:t>
            </a:r>
            <a:r>
              <a:rPr kumimoji="1" lang="ja-JP" altLang="en-US" b="1">
                <a:latin typeface="+mn-lt"/>
              </a:rPr>
              <a:t>野球</a:t>
            </a:r>
            <a:r>
              <a:rPr kumimoji="1" lang="ja-JP" altLang="en-US">
                <a:latin typeface="+mn-lt"/>
              </a:rPr>
              <a:t>を教えています。／山本さんは</a:t>
            </a:r>
            <a:r>
              <a:rPr kumimoji="1" lang="ja-JP" altLang="en-US" b="1">
                <a:latin typeface="+mn-lt"/>
              </a:rPr>
              <a:t>野球</a:t>
            </a:r>
            <a:r>
              <a:rPr kumimoji="1" lang="ja-JP" altLang="en-US">
                <a:latin typeface="+mn-lt"/>
              </a:rPr>
              <a:t>部のキャプテンです。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分野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ぶんや</a:t>
            </a:r>
            <a:r>
              <a:rPr kumimoji="1" lang="en-US" altLang="ja-JP" dirty="0">
                <a:latin typeface="+mn-lt"/>
              </a:rPr>
              <a:t>	field		</a:t>
            </a:r>
            <a:r>
              <a:rPr kumimoji="1" lang="ja-JP" altLang="en-US">
                <a:latin typeface="+mn-lt"/>
              </a:rPr>
              <a:t>なぜその専門</a:t>
            </a:r>
            <a:r>
              <a:rPr kumimoji="1" lang="ja-JP" altLang="en-US" b="1">
                <a:latin typeface="+mn-lt"/>
              </a:rPr>
              <a:t>分野</a:t>
            </a:r>
            <a:r>
              <a:rPr kumimoji="1" lang="ja-JP" altLang="en-US">
                <a:latin typeface="+mn-lt"/>
              </a:rPr>
              <a:t>を選びましたか。／ヤン先生は言語学の</a:t>
            </a:r>
            <a:r>
              <a:rPr kumimoji="1" lang="ja-JP" altLang="en-US" b="1">
                <a:latin typeface="+mn-lt"/>
              </a:rPr>
              <a:t>分野</a:t>
            </a:r>
            <a:r>
              <a:rPr kumimoji="1" lang="ja-JP" altLang="en-US">
                <a:latin typeface="+mn-lt"/>
              </a:rPr>
              <a:t>でとても有名な方です。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平野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へいや</a:t>
            </a:r>
            <a:r>
              <a:rPr kumimoji="1" lang="en-US" altLang="ja-JP" dirty="0">
                <a:latin typeface="+mn-lt"/>
              </a:rPr>
              <a:t>	plain		</a:t>
            </a:r>
            <a:r>
              <a:rPr kumimoji="1" lang="ja-JP" altLang="en-US">
                <a:latin typeface="+mn-lt"/>
              </a:rPr>
              <a:t>関東</a:t>
            </a:r>
            <a:r>
              <a:rPr kumimoji="1" lang="ja-JP" altLang="en-US" b="1">
                <a:latin typeface="+mn-lt"/>
              </a:rPr>
              <a:t>平野</a:t>
            </a:r>
            <a:r>
              <a:rPr kumimoji="1" lang="ja-JP" altLang="en-US">
                <a:latin typeface="+mn-lt"/>
              </a:rPr>
              <a:t>は、日本で一番広い</a:t>
            </a:r>
            <a:r>
              <a:rPr kumimoji="1" lang="ja-JP" altLang="en-US" b="1">
                <a:latin typeface="+mn-lt"/>
              </a:rPr>
              <a:t>平野</a:t>
            </a:r>
            <a:r>
              <a:rPr kumimoji="1" lang="ja-JP" altLang="en-US">
                <a:latin typeface="+mn-lt"/>
              </a:rPr>
              <a:t>です。／明日は</a:t>
            </a:r>
            <a:r>
              <a:rPr kumimoji="1" lang="ja-JP" altLang="en-US" b="1">
                <a:latin typeface="+mn-lt"/>
              </a:rPr>
              <a:t>平野</a:t>
            </a:r>
            <a:r>
              <a:rPr kumimoji="1" lang="ja-JP" altLang="en-US">
                <a:latin typeface="+mn-lt"/>
              </a:rPr>
              <a:t>でも雪が降るでしょう。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野山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のやま</a:t>
            </a:r>
            <a:r>
              <a:rPr kumimoji="1" lang="en-US" altLang="ja-JP" dirty="0">
                <a:latin typeface="+mn-lt"/>
              </a:rPr>
              <a:t>	hills and fields	</a:t>
            </a:r>
            <a:r>
              <a:rPr kumimoji="1" lang="ja-JP" altLang="en-US" b="1">
                <a:latin typeface="+mn-lt"/>
              </a:rPr>
              <a:t>野山</a:t>
            </a:r>
            <a:r>
              <a:rPr kumimoji="1" lang="ja-JP" altLang="en-US">
                <a:latin typeface="+mn-lt"/>
              </a:rPr>
              <a:t>で見つけた花の写真です。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野原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のはら</a:t>
            </a:r>
            <a:r>
              <a:rPr kumimoji="1" lang="en-US" altLang="ja-JP" dirty="0">
                <a:latin typeface="+mn-lt"/>
              </a:rPr>
              <a:t>	field, plain		</a:t>
            </a:r>
            <a:r>
              <a:rPr kumimoji="1" lang="ja-JP" altLang="en-US">
                <a:latin typeface="+mn-lt"/>
              </a:rPr>
              <a:t>この鳥は山や</a:t>
            </a:r>
            <a:r>
              <a:rPr kumimoji="1" lang="ja-JP" altLang="en-US" b="1">
                <a:latin typeface="+mn-lt"/>
              </a:rPr>
              <a:t>野原</a:t>
            </a:r>
            <a:r>
              <a:rPr kumimoji="1" lang="ja-JP" altLang="en-US">
                <a:latin typeface="+mn-lt"/>
              </a:rPr>
              <a:t>で見られます。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55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81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93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73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78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31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11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140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59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154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17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2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野菜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も食べたほうがいいですよ。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父は小学生に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野球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を教えています。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なぜその専門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分野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を選びましたか。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関東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平野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は、日本で一番広い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平野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野山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で見つけた花の写真です。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field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野菜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やさい</a:t>
                      </a:r>
                      <a:r>
                        <a:rPr kumimoji="1" lang="en-US" altLang="ja-JP" sz="2400" dirty="0">
                          <a:latin typeface="+mn-lt"/>
                        </a:rPr>
                        <a:t>	vegetables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野球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やきゅう</a:t>
                      </a:r>
                      <a:r>
                        <a:rPr kumimoji="1" lang="en-US" altLang="ja-JP" sz="2400" dirty="0">
                          <a:latin typeface="+mn-lt"/>
                        </a:rPr>
                        <a:t>	baseball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分野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ぶんや</a:t>
                      </a:r>
                      <a:r>
                        <a:rPr kumimoji="1" lang="en-US" altLang="ja-JP" sz="2400" dirty="0">
                          <a:latin typeface="+mn-lt"/>
                        </a:rPr>
                        <a:t>	field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平野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へいや</a:t>
                      </a:r>
                      <a:r>
                        <a:rPr kumimoji="1" lang="en-US" altLang="ja-JP" sz="2400" dirty="0">
                          <a:latin typeface="+mn-lt"/>
                        </a:rPr>
                        <a:t>	plain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の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野山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のやま</a:t>
                      </a:r>
                      <a:r>
                        <a:rPr kumimoji="1" lang="en-US" altLang="ja-JP" sz="2400" dirty="0">
                          <a:latin typeface="+mn-lt"/>
                        </a:rPr>
                        <a:t>	hills and fields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5009DC4D-ECE1-5147-8574-FFC144873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2022-09-16T00:43:36Z</dcterms:created>
  <dcterms:modified xsi:type="dcterms:W3CDTF">2022-09-16T00:44:02Z</dcterms:modified>
</cp:coreProperties>
</file>