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6735"/>
  </p:normalViewPr>
  <p:slideViewPr>
    <p:cSldViewPr snapToGrid="0">
      <p:cViewPr varScale="1">
        <p:scale>
          <a:sx n="69" d="100"/>
          <a:sy n="69" d="100"/>
        </p:scale>
        <p:origin x="27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75864-5692-B24E-A058-BB40E7D4C8E0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43573-C964-9748-A628-40FD379254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18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家族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N5	 〔</a:t>
            </a:r>
            <a:r>
              <a:rPr kumimoji="1" lang="ja-JP" altLang="en-US"/>
              <a:t>家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民族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 baseline="0">
                <a:latin typeface="+mn-lt"/>
              </a:rPr>
              <a:t>民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水族館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 baseline="0">
                <a:latin typeface="+mn-lt"/>
              </a:rPr>
              <a:t>水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 baseline="0">
                <a:latin typeface="+mn-lt"/>
              </a:rPr>
              <a:t>館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親族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 baseline="0">
                <a:latin typeface="+mn-lt"/>
              </a:rPr>
              <a:t>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貴族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 baseline="0">
                <a:latin typeface="+mn-lt"/>
              </a:rPr>
              <a:t>貴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家族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かぞく</a:t>
            </a:r>
            <a:r>
              <a:rPr kumimoji="1" lang="en-US" altLang="ja-JP" dirty="0">
                <a:latin typeface="+mn-lt"/>
              </a:rPr>
              <a:t>	family		</a:t>
            </a:r>
            <a:r>
              <a:rPr kumimoji="1" lang="ja-JP" altLang="en-US">
                <a:latin typeface="+mn-lt"/>
              </a:rPr>
              <a:t>うちは４人</a:t>
            </a:r>
            <a:r>
              <a:rPr kumimoji="1" lang="ja-JP" altLang="en-US" b="1">
                <a:latin typeface="+mn-lt"/>
              </a:rPr>
              <a:t>家族</a:t>
            </a:r>
            <a:r>
              <a:rPr kumimoji="1" lang="ja-JP" altLang="en-US">
                <a:latin typeface="+mn-lt"/>
              </a:rPr>
              <a:t>です。／</a:t>
            </a:r>
            <a:r>
              <a:rPr kumimoji="1" lang="ja-JP" altLang="en-US" b="1">
                <a:latin typeface="+mn-lt"/>
              </a:rPr>
              <a:t>家族</a:t>
            </a:r>
            <a:r>
              <a:rPr kumimoji="1" lang="ja-JP" altLang="en-US">
                <a:latin typeface="+mn-lt"/>
              </a:rPr>
              <a:t>みんな、サッカーが好きです。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民族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みんぞく</a:t>
            </a:r>
            <a:r>
              <a:rPr kumimoji="1" lang="en-US" altLang="ja-JP" dirty="0">
                <a:latin typeface="+mn-lt"/>
              </a:rPr>
              <a:t>	people, ethnic group	</a:t>
            </a:r>
            <a:r>
              <a:rPr kumimoji="1" lang="ja-JP" altLang="en-US">
                <a:latin typeface="+mn-lt"/>
              </a:rPr>
              <a:t>マレーシアは多</a:t>
            </a:r>
            <a:r>
              <a:rPr kumimoji="1" lang="ja-JP" altLang="en-US" b="1">
                <a:latin typeface="+mn-lt"/>
              </a:rPr>
              <a:t>民族</a:t>
            </a:r>
            <a:r>
              <a:rPr kumimoji="1" lang="ja-JP" altLang="en-US">
                <a:latin typeface="+mn-lt"/>
              </a:rPr>
              <a:t>国家です。／私の国には</a:t>
            </a:r>
            <a:r>
              <a:rPr kumimoji="1" lang="en-US" altLang="ja-JP" dirty="0">
                <a:latin typeface="+mn-lt"/>
              </a:rPr>
              <a:t>50</a:t>
            </a:r>
            <a:r>
              <a:rPr kumimoji="1" lang="ja-JP" altLang="en-US">
                <a:latin typeface="+mn-lt"/>
              </a:rPr>
              <a:t>以上の少数</a:t>
            </a:r>
            <a:r>
              <a:rPr kumimoji="1" lang="ja-JP" altLang="en-US" b="1">
                <a:latin typeface="+mn-lt"/>
              </a:rPr>
              <a:t>民族</a:t>
            </a:r>
            <a:r>
              <a:rPr kumimoji="1" lang="ja-JP" altLang="en-US">
                <a:latin typeface="+mn-lt"/>
              </a:rPr>
              <a:t>がいます。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水族館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すいぞくかん</a:t>
            </a:r>
            <a:r>
              <a:rPr kumimoji="1" lang="en-US" altLang="ja-JP" dirty="0">
                <a:latin typeface="+mn-lt"/>
              </a:rPr>
              <a:t>	aquarium		</a:t>
            </a:r>
            <a:r>
              <a:rPr kumimoji="1" lang="ja-JP" altLang="en-US">
                <a:latin typeface="+mn-lt"/>
              </a:rPr>
              <a:t>子どもを</a:t>
            </a:r>
            <a:r>
              <a:rPr kumimoji="1" lang="ja-JP" altLang="en-US" b="1">
                <a:latin typeface="+mn-lt"/>
              </a:rPr>
              <a:t>水族館</a:t>
            </a:r>
            <a:r>
              <a:rPr kumimoji="1" lang="ja-JP" altLang="en-US">
                <a:latin typeface="+mn-lt"/>
              </a:rPr>
              <a:t>へつれて行きます。／</a:t>
            </a:r>
            <a:r>
              <a:rPr kumimoji="1" lang="ja-JP" altLang="en-US" b="1">
                <a:latin typeface="+mn-lt"/>
              </a:rPr>
              <a:t>水族館</a:t>
            </a:r>
            <a:r>
              <a:rPr kumimoji="1" lang="ja-JP" altLang="en-US">
                <a:latin typeface="+mn-lt"/>
              </a:rPr>
              <a:t>でペンギンを見ました。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親族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しんぞく</a:t>
            </a:r>
            <a:r>
              <a:rPr kumimoji="1" lang="en-US" altLang="ja-JP" dirty="0">
                <a:latin typeface="+mn-lt"/>
              </a:rPr>
              <a:t>	relative, relation	</a:t>
            </a:r>
            <a:r>
              <a:rPr kumimoji="1" lang="ja-JP" altLang="en-US">
                <a:latin typeface="+mn-lt"/>
              </a:rPr>
              <a:t>お正月は祖父母のうちに</a:t>
            </a:r>
            <a:r>
              <a:rPr kumimoji="1" lang="ja-JP" altLang="en-US" b="1">
                <a:latin typeface="+mn-lt"/>
              </a:rPr>
              <a:t>親族</a:t>
            </a:r>
            <a:r>
              <a:rPr kumimoji="1" lang="ja-JP" altLang="en-US">
                <a:latin typeface="+mn-lt"/>
              </a:rPr>
              <a:t>が集まります。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貴族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きぞく</a:t>
            </a:r>
            <a:r>
              <a:rPr kumimoji="1" lang="en-US" altLang="ja-JP" dirty="0">
                <a:latin typeface="+mn-lt"/>
              </a:rPr>
              <a:t>	aristocrat, the nobility	</a:t>
            </a:r>
            <a:r>
              <a:rPr kumimoji="1" lang="ja-JP" altLang="en-US">
                <a:latin typeface="+mn-lt"/>
              </a:rPr>
              <a:t>平安時代の</a:t>
            </a:r>
            <a:r>
              <a:rPr kumimoji="1" lang="ja-JP" altLang="en-US" b="1">
                <a:latin typeface="+mn-lt"/>
              </a:rPr>
              <a:t>貴族</a:t>
            </a:r>
            <a:r>
              <a:rPr kumimoji="1" lang="ja-JP" altLang="en-US">
                <a:latin typeface="+mn-lt"/>
              </a:rPr>
              <a:t>社会を研究する。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84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66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61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911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82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468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810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35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474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88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94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62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68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うちは４人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家族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家族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みんな、サッカーが好きです。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マレーシアは多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民族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国家です。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水族館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でペンギンを見ました。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family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ゾク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家族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かぞく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family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民族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みんぞく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people, ethnic group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水族館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すいぞくかん</a:t>
                      </a:r>
                      <a:r>
                        <a:rPr kumimoji="1" lang="en-US" altLang="ja-JP" sz="2400" dirty="0">
                          <a:latin typeface="+mn-lt"/>
                        </a:rPr>
                        <a:t>	aquarium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32B69D51-5548-B742-BCF3-B813DB2C8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98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109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2022-09-16T00:49:46Z</dcterms:created>
  <dcterms:modified xsi:type="dcterms:W3CDTF">2022-09-16T00:50:10Z</dcterms:modified>
</cp:coreProperties>
</file>