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4150"/>
  </p:normalViewPr>
  <p:slideViewPr>
    <p:cSldViewPr snapToGrid="0">
      <p:cViewPr varScale="1">
        <p:scale>
          <a:sx n="79" d="100"/>
          <a:sy n="79" d="100"/>
        </p:scale>
        <p:origin x="24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511B2-F40E-9D4B-BC92-095357C9CB46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9659E-AE82-3946-9795-F83D46E005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13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買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売買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売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買う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買い物</a:t>
            </a:r>
            <a:r>
              <a:rPr kumimoji="1" lang="en-US" altLang="ja-JP" dirty="0"/>
              <a:t>	N5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売買</a:t>
            </a:r>
            <a:r>
              <a:rPr kumimoji="1" lang="ja-JP" altLang="en-US" baseline="-25000"/>
              <a:t>する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ばいばい</a:t>
            </a:r>
            <a:r>
              <a:rPr kumimoji="1" lang="en-US" altLang="ja-JP" dirty="0">
                <a:solidFill>
                  <a:schemeClr val="tx1"/>
                </a:solidFill>
              </a:rPr>
              <a:t>	buying and selling	</a:t>
            </a:r>
            <a:r>
              <a:rPr kumimoji="1" lang="ja-JP" altLang="en-US">
                <a:solidFill>
                  <a:schemeClr val="tx1"/>
                </a:solidFill>
              </a:rPr>
              <a:t>土地の</a:t>
            </a:r>
            <a:r>
              <a:rPr kumimoji="1" lang="ja-JP" altLang="en-US" b="1">
                <a:solidFill>
                  <a:schemeClr val="tx1"/>
                </a:solidFill>
              </a:rPr>
              <a:t>売買</a:t>
            </a:r>
            <a:r>
              <a:rPr kumimoji="1" lang="ja-JP" altLang="en-US">
                <a:solidFill>
                  <a:schemeClr val="tx1"/>
                </a:solidFill>
              </a:rPr>
              <a:t>でトラブルが起きた。／株の</a:t>
            </a:r>
            <a:r>
              <a:rPr kumimoji="1" lang="ja-JP" altLang="en-US" b="1">
                <a:solidFill>
                  <a:schemeClr val="tx1"/>
                </a:solidFill>
              </a:rPr>
              <a:t>売買</a:t>
            </a:r>
            <a:r>
              <a:rPr kumimoji="1" lang="ja-JP" altLang="en-US">
                <a:solidFill>
                  <a:schemeClr val="tx1"/>
                </a:solidFill>
              </a:rPr>
              <a:t>で収入を得た。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買う	かう	</a:t>
            </a:r>
            <a:r>
              <a:rPr kumimoji="1" lang="en-US" altLang="ja-JP" dirty="0">
                <a:solidFill>
                  <a:schemeClr val="tx1"/>
                </a:solidFill>
              </a:rPr>
              <a:t>to buy		</a:t>
            </a:r>
            <a:r>
              <a:rPr kumimoji="1" lang="ja-JP" altLang="en-US" sz="1200">
                <a:latin typeface="Segoe UI Historic" panose="020B0502040204020203" pitchFamily="34" charset="0"/>
              </a:rPr>
              <a:t>スーパーでとり肉を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買います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。／おみやげは何を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買います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買い物</a:t>
            </a:r>
            <a:r>
              <a:rPr kumimoji="1" lang="ja-JP" altLang="en-US">
                <a:solidFill>
                  <a:schemeClr val="tx1"/>
                </a:solidFill>
              </a:rPr>
              <a:t>	かいも</a:t>
            </a:r>
            <a:r>
              <a:rPr kumimoji="1" lang="ja-JP" altLang="en-US" dirty="0">
                <a:solidFill>
                  <a:schemeClr val="tx1"/>
                </a:solidFill>
              </a:rPr>
              <a:t>の	</a:t>
            </a:r>
            <a:r>
              <a:rPr kumimoji="1" lang="en-US" altLang="ja-JP" dirty="0">
                <a:solidFill>
                  <a:schemeClr val="tx1"/>
                </a:solidFill>
              </a:rPr>
              <a:t>shopping		</a:t>
            </a:r>
            <a:r>
              <a:rPr kumimoji="1" lang="ja-JP" altLang="en-US" sz="1200">
                <a:latin typeface="Segoe UI Historic" panose="020B0502040204020203" pitchFamily="34" charset="0"/>
              </a:rPr>
              <a:t>土曜日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、いっしょに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買い物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>
                <a:latin typeface="Segoe UI Historic" panose="020B0502040204020203" pitchFamily="34" charset="0"/>
              </a:rPr>
              <a:t>行きましょう。／スーパーに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買い物</a:t>
            </a:r>
            <a:r>
              <a:rPr kumimoji="1" lang="ja-JP" altLang="en-US" sz="1200">
                <a:latin typeface="Segoe UI Historic" panose="020B0502040204020203" pitchFamily="34" charset="0"/>
              </a:rPr>
              <a:t>に行きます。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41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9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58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8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059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95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21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15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11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44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89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77D69B6-5CE7-401C-904F-A8ED8AE39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buy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バイ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買う    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かう  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buy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買い物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かいも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shopping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AAE545-824C-4C58-BF14-2582A7791A17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スーパー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でとり肉を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買います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土曜日、いっしょに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買い物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に行きましょう。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2022-09-09T06:22:56Z</dcterms:created>
  <dcterms:modified xsi:type="dcterms:W3CDTF">2022-09-09T06:23:20Z</dcterms:modified>
</cp:coreProperties>
</file>