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56327"/>
  </p:normalViewPr>
  <p:slideViewPr>
    <p:cSldViewPr snapToGrid="0">
      <p:cViewPr varScale="1">
        <p:scale>
          <a:sx n="69" d="100"/>
          <a:sy n="69" d="100"/>
        </p:scale>
        <p:origin x="27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B2EE3A-D4A5-D344-AA47-D08AF85AAB03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BD5996-DFDC-8446-BB57-8AB5EB8C01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2739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晩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晩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今晩</a:t>
            </a:r>
            <a:r>
              <a:rPr kumimoji="1" lang="en-US" altLang="ja-JP" dirty="0"/>
              <a:t>	N5	〔</a:t>
            </a:r>
            <a:r>
              <a:rPr kumimoji="1" lang="ja-JP" altLang="en-US"/>
              <a:t>今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晩ご飯</a:t>
            </a:r>
            <a:r>
              <a:rPr kumimoji="1" lang="en-US" altLang="ja-JP" dirty="0"/>
              <a:t>	N5	〔</a:t>
            </a:r>
            <a:r>
              <a:rPr kumimoji="1" lang="ja-JP" altLang="en-US"/>
              <a:t>飯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/>
              <a:t>毎晩</a:t>
            </a:r>
            <a:r>
              <a:rPr kumimoji="1" lang="en-US" altLang="ja-JP" dirty="0"/>
              <a:t>	N5	〔</a:t>
            </a:r>
            <a:r>
              <a:rPr kumimoji="1" lang="ja-JP" altLang="en-US"/>
              <a:t>毎</a:t>
            </a:r>
            <a:r>
              <a:rPr kumimoji="1" lang="en-US" altLang="ja-JP" dirty="0"/>
              <a:t>〕N5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晩</a:t>
            </a:r>
            <a:r>
              <a:rPr kumimoji="1" lang="ja-JP" altLang="en-US" dirty="0">
                <a:solidFill>
                  <a:schemeClr val="tx1"/>
                </a:solidFill>
              </a:rPr>
              <a:t>	ばん	</a:t>
            </a:r>
            <a:r>
              <a:rPr kumimoji="1" lang="en-US" altLang="ja-JP" dirty="0">
                <a:solidFill>
                  <a:schemeClr val="tx1"/>
                </a:solidFill>
              </a:rPr>
              <a:t>night		</a:t>
            </a:r>
            <a:r>
              <a:rPr kumimoji="1" lang="ja-JP" altLang="en-US" dirty="0">
                <a:solidFill>
                  <a:schemeClr val="tx1"/>
                </a:solidFill>
              </a:rPr>
              <a:t>あしたの</a:t>
            </a:r>
            <a:r>
              <a:rPr kumimoji="1" lang="ja-JP" altLang="en-US" b="1" dirty="0">
                <a:solidFill>
                  <a:schemeClr val="tx1"/>
                </a:solidFill>
              </a:rPr>
              <a:t>晩</a:t>
            </a:r>
            <a:r>
              <a:rPr kumimoji="1" lang="ja-JP" altLang="en-US" dirty="0">
                <a:solidFill>
                  <a:schemeClr val="tx1"/>
                </a:solidFill>
              </a:rPr>
              <a:t>、時間があります</a:t>
            </a:r>
            <a:r>
              <a:rPr kumimoji="1" lang="ja-JP" altLang="en-US">
                <a:solidFill>
                  <a:schemeClr val="tx1"/>
                </a:solidFill>
              </a:rPr>
              <a:t>か。／金曜日の</a:t>
            </a:r>
            <a:r>
              <a:rPr kumimoji="1" lang="ja-JP" altLang="en-US" b="1">
                <a:solidFill>
                  <a:schemeClr val="tx1"/>
                </a:solidFill>
              </a:rPr>
              <a:t>晩</a:t>
            </a:r>
            <a:r>
              <a:rPr kumimoji="1" lang="ja-JP" altLang="en-US">
                <a:solidFill>
                  <a:schemeClr val="tx1"/>
                </a:solidFill>
              </a:rPr>
              <a:t>、飲みに行きます。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今晩	こんばん	</a:t>
            </a:r>
            <a:r>
              <a:rPr kumimoji="1" lang="en-US" altLang="ja-JP" dirty="0">
                <a:solidFill>
                  <a:schemeClr val="tx1"/>
                </a:solidFill>
              </a:rPr>
              <a:t>tonight		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今晩</a:t>
            </a:r>
            <a:r>
              <a:rPr kumimoji="1" lang="ja-JP" altLang="en-US" sz="1200">
                <a:latin typeface="Segoe UI Historic" panose="020B0502040204020203" pitchFamily="34" charset="0"/>
              </a:rPr>
              <a:t>は友だちのうちにとまります。／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今晩</a:t>
            </a:r>
            <a:r>
              <a:rPr kumimoji="1" lang="ja-JP" altLang="en-US" sz="1200">
                <a:latin typeface="Segoe UI Historic" panose="020B0502040204020203" pitchFamily="34" charset="0"/>
              </a:rPr>
              <a:t>何にしよう？／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今晩</a:t>
            </a:r>
            <a:r>
              <a:rPr kumimoji="1" lang="ja-JP" altLang="en-US" sz="1200">
                <a:latin typeface="Segoe UI Historic" panose="020B0502040204020203" pitchFamily="34" charset="0"/>
              </a:rPr>
              <a:t>雪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(</a:t>
            </a:r>
            <a:r>
              <a:rPr kumimoji="1" lang="ja-JP" altLang="en-US" sz="1200">
                <a:latin typeface="Segoe UI Historic" panose="020B0502040204020203" pitchFamily="34" charset="0"/>
              </a:rPr>
              <a:t>ゆき</a:t>
            </a:r>
            <a:r>
              <a:rPr kumimoji="1" lang="en-US" altLang="ja-JP" sz="1200" dirty="0">
                <a:latin typeface="Segoe UI Historic" panose="020B0502040204020203" pitchFamily="34" charset="0"/>
              </a:rPr>
              <a:t>)</a:t>
            </a:r>
            <a:r>
              <a:rPr kumimoji="1" lang="ja-JP" altLang="en-US" sz="1200">
                <a:latin typeface="Segoe UI Historic" panose="020B0502040204020203" pitchFamily="34" charset="0"/>
              </a:rPr>
              <a:t>がふるかもしれません。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solidFill>
                  <a:schemeClr val="tx1"/>
                </a:solidFill>
              </a:rPr>
              <a:t>晩ご飯	ばんごはん</a:t>
            </a:r>
            <a:r>
              <a:rPr kumimoji="1" lang="ja-JP" altLang="en-US" dirty="0">
                <a:solidFill>
                  <a:schemeClr val="tx1"/>
                </a:solidFill>
              </a:rPr>
              <a:t>	</a:t>
            </a:r>
            <a:r>
              <a:rPr kumimoji="1" lang="en-US" altLang="ja-JP" dirty="0">
                <a:solidFill>
                  <a:schemeClr val="tx1"/>
                </a:solidFill>
              </a:rPr>
              <a:t>supper, dinner	</a:t>
            </a:r>
            <a:r>
              <a:rPr kumimoji="1" lang="ja-JP" altLang="en-US" sz="1200">
                <a:latin typeface="Segoe UI Historic" panose="020B0502040204020203" pitchFamily="34" charset="0"/>
              </a:rPr>
              <a:t>きのうの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晩ご飯</a:t>
            </a:r>
            <a:r>
              <a:rPr kumimoji="1" lang="ja-JP" altLang="en-US" sz="1200">
                <a:latin typeface="Segoe UI Historic" panose="020B0502040204020203" pitchFamily="34" charset="0"/>
              </a:rPr>
              <a:t>はカレーでした。／</a:t>
            </a:r>
            <a:r>
              <a:rPr kumimoji="1" lang="ja-JP" altLang="en-US">
                <a:solidFill>
                  <a:schemeClr val="tx1"/>
                </a:solidFill>
              </a:rPr>
              <a:t>きょうの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晩ご飯</a:t>
            </a:r>
            <a:r>
              <a:rPr kumimoji="1" lang="ja-JP" altLang="en-US" sz="1200">
                <a:latin typeface="Segoe UI Historic" panose="020B0502040204020203" pitchFamily="34" charset="0"/>
              </a:rPr>
              <a:t>、どうする？／</a:t>
            </a:r>
            <a:r>
              <a:rPr kumimoji="1" lang="ja-JP" altLang="en-US">
                <a:solidFill>
                  <a:schemeClr val="tx1"/>
                </a:solidFill>
              </a:rPr>
              <a:t>きょうは私</a:t>
            </a:r>
            <a:r>
              <a:rPr kumimoji="1" lang="ja-JP" altLang="en-US" sz="1200">
                <a:latin typeface="Segoe UI Historic" panose="020B0502040204020203" pitchFamily="34" charset="0"/>
              </a:rPr>
              <a:t>が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晩ご飯</a:t>
            </a:r>
            <a:r>
              <a:rPr kumimoji="1" lang="ja-JP" altLang="en-US" sz="1200">
                <a:latin typeface="Segoe UI Historic" panose="020B0502040204020203" pitchFamily="34" charset="0"/>
              </a:rPr>
              <a:t>をつくります。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毎晩	まいばん	</a:t>
            </a:r>
            <a:r>
              <a:rPr kumimoji="1" lang="en-US" altLang="ja-JP" dirty="0">
                <a:solidFill>
                  <a:schemeClr val="tx1"/>
                </a:solidFill>
              </a:rPr>
              <a:t>every night		</a:t>
            </a:r>
            <a:r>
              <a:rPr kumimoji="1" lang="ja-JP" altLang="en-US" b="1">
                <a:solidFill>
                  <a:schemeClr val="tx1"/>
                </a:solidFill>
              </a:rPr>
              <a:t>毎晩</a:t>
            </a:r>
            <a:r>
              <a:rPr kumimoji="1" lang="ja-JP" altLang="en-US">
                <a:solidFill>
                  <a:schemeClr val="tx1"/>
                </a:solidFill>
              </a:rPr>
              <a:t>母に電話します。</a:t>
            </a:r>
            <a:r>
              <a:rPr kumimoji="1" lang="ja-JP" altLang="en-US" sz="1200">
                <a:latin typeface="Segoe UI Historic" panose="020B0502040204020203" pitchFamily="34" charset="0"/>
              </a:rPr>
              <a:t>／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毎晩</a:t>
            </a:r>
            <a:r>
              <a:rPr kumimoji="1" lang="ja-JP" altLang="en-US" sz="1200">
                <a:latin typeface="Segoe UI Historic" panose="020B0502040204020203" pitchFamily="34" charset="0"/>
              </a:rPr>
              <a:t>ジョギングをします。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162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2428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3891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861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0690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6426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3591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8085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6784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6310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819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8127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2558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6A8AD24F-2FAC-43AE-9259-57CF410F8C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8947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night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1887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バン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晩　　	ばん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night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今晩　	こんばん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tonight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晩ご飯	ばんごはん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supper, dinner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B99A42F-E226-47AA-9AE6-ACD5533F6B76}"/>
              </a:ext>
            </a:extLst>
          </p:cNvPr>
          <p:cNvSpPr txBox="1"/>
          <p:nvPr/>
        </p:nvSpPr>
        <p:spPr>
          <a:xfrm>
            <a:off x="516254" y="3429000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あしたの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晩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、時間がありますか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今晩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雪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ゆき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がふるかもしれません。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きのうの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晩ご飯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はカレーでした。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292412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208</Words>
  <Application>Microsoft Macintosh PowerPoint</Application>
  <PresentationFormat>ワイド画面</PresentationFormat>
  <Paragraphs>22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2022-09-09T06:26:08Z</dcterms:created>
  <dcterms:modified xsi:type="dcterms:W3CDTF">2022-09-09T06:26:31Z</dcterms:modified>
</cp:coreProperties>
</file>