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8980"/>
  </p:normalViewPr>
  <p:slideViewPr>
    <p:cSldViewPr snapToGrid="0">
      <p:cViewPr varScale="1">
        <p:scale>
          <a:sx n="45" d="100"/>
          <a:sy n="45" d="100"/>
        </p:scale>
        <p:origin x="3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DC2C1-E344-454A-9E17-6F0488B261DE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CDF28-ED90-6A43-BDF9-F9FA91336B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474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番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番号</a:t>
            </a:r>
            <a:r>
              <a:rPr kumimoji="1" lang="en-US" altLang="ja-JP" dirty="0"/>
              <a:t>	N5	〔</a:t>
            </a:r>
            <a:r>
              <a:rPr kumimoji="1" lang="ja-JP" altLang="en-US"/>
              <a:t>号</a:t>
            </a:r>
            <a:r>
              <a:rPr kumimoji="1" lang="en-US" altLang="ja-JP" dirty="0"/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交番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N5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交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/>
              <a:t>番組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組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/>
              <a:t>一番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N5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endParaRPr kumimoji="1" lang="en-US" altLang="ja-JP" dirty="0"/>
          </a:p>
          <a:p>
            <a:r>
              <a:rPr kumimoji="1" lang="ja-JP" altLang="en-US"/>
              <a:t>順番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順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/>
              <a:t>番地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地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番号</a:t>
            </a:r>
            <a:r>
              <a:rPr kumimoji="1" lang="ja-JP" altLang="en-US" sz="2400" dirty="0">
                <a:solidFill>
                  <a:schemeClr val="tx1"/>
                </a:solidFill>
              </a:rPr>
              <a:t>	ばんごう	</a:t>
            </a:r>
            <a:r>
              <a:rPr kumimoji="1" lang="en-US" altLang="ja-JP" sz="2400" dirty="0">
                <a:solidFill>
                  <a:schemeClr val="tx1"/>
                </a:solidFill>
              </a:rPr>
              <a:t>number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ここにアパートの部屋の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番号</a:t>
            </a:r>
            <a:r>
              <a:rPr kumimoji="1" lang="ja-JP" altLang="en-US" sz="2400" dirty="0">
                <a:solidFill>
                  <a:schemeClr val="tx1"/>
                </a:solidFill>
              </a:rPr>
              <a:t>を書いて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ください。／ポイントカードに会員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かいいん</a:t>
            </a:r>
            <a:r>
              <a:rPr kumimoji="1" lang="en-US" altLang="ja-JP" sz="2400" dirty="0">
                <a:solidFill>
                  <a:schemeClr val="tx1"/>
                </a:solidFill>
              </a:rPr>
              <a:t>: membership)</a:t>
            </a:r>
            <a:r>
              <a:rPr kumimoji="1" lang="ja-JP" altLang="en-US" sz="2400" b="1">
                <a:solidFill>
                  <a:schemeClr val="tx1"/>
                </a:solidFill>
              </a:rPr>
              <a:t>番号</a:t>
            </a:r>
            <a:r>
              <a:rPr kumimoji="1" lang="ja-JP" altLang="en-US" sz="2400">
                <a:solidFill>
                  <a:schemeClr val="tx1"/>
                </a:solidFill>
              </a:rPr>
              <a:t>が書いてあります。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交番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こうばん</a:t>
            </a:r>
            <a:r>
              <a:rPr kumimoji="1" lang="en-US" altLang="ja-JP" sz="2400" dirty="0">
                <a:solidFill>
                  <a:schemeClr val="tx1"/>
                </a:solidFill>
              </a:rPr>
              <a:t>	police box		</a:t>
            </a:r>
            <a:r>
              <a:rPr kumimoji="1" lang="ja-JP" altLang="en-US" sz="2400" dirty="0">
                <a:solidFill>
                  <a:schemeClr val="tx1"/>
                </a:solidFill>
              </a:rPr>
              <a:t>大学の前に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交番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交番</a:t>
            </a:r>
            <a:r>
              <a:rPr kumimoji="1" lang="ja-JP" altLang="en-US" sz="2400">
                <a:solidFill>
                  <a:schemeClr val="tx1"/>
                </a:solidFill>
              </a:rPr>
              <a:t>で道を教えてもらいました。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番組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ばんぐみ</a:t>
            </a:r>
            <a:r>
              <a:rPr kumimoji="1" lang="en-US" altLang="ja-JP" sz="2400" dirty="0">
                <a:solidFill>
                  <a:schemeClr val="tx1"/>
                </a:solidFill>
              </a:rPr>
              <a:t>	(TV) program		</a:t>
            </a:r>
            <a:r>
              <a:rPr kumimoji="1" lang="ja-JP" altLang="en-US" sz="2400">
                <a:solidFill>
                  <a:schemeClr val="tx1"/>
                </a:solidFill>
              </a:rPr>
              <a:t>好き</a:t>
            </a:r>
            <a:r>
              <a:rPr kumimoji="1" lang="ja-JP" altLang="en-US" sz="2400" dirty="0">
                <a:solidFill>
                  <a:schemeClr val="tx1"/>
                </a:solidFill>
              </a:rPr>
              <a:t>なテレビ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番組</a:t>
            </a:r>
            <a:r>
              <a:rPr kumimoji="1" lang="ja-JP" altLang="en-US" sz="2400" dirty="0">
                <a:solidFill>
                  <a:schemeClr val="tx1"/>
                </a:solidFill>
              </a:rPr>
              <a:t>はあります</a:t>
            </a:r>
            <a:r>
              <a:rPr kumimoji="1" lang="ja-JP" altLang="en-US" sz="2400">
                <a:solidFill>
                  <a:schemeClr val="tx1"/>
                </a:solidFill>
              </a:rPr>
              <a:t>か。／私は料理</a:t>
            </a:r>
            <a:r>
              <a:rPr kumimoji="1" lang="ja-JP" altLang="en-US" sz="2400" b="1">
                <a:solidFill>
                  <a:schemeClr val="tx1"/>
                </a:solidFill>
              </a:rPr>
              <a:t>番組</a:t>
            </a:r>
            <a:r>
              <a:rPr kumimoji="1" lang="ja-JP" altLang="en-US" sz="2400">
                <a:solidFill>
                  <a:schemeClr val="tx1"/>
                </a:solidFill>
              </a:rPr>
              <a:t>をよく見ます。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一番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いちばん</a:t>
            </a:r>
            <a:r>
              <a:rPr kumimoji="1" lang="en-US" altLang="ja-JP" sz="2400" dirty="0">
                <a:solidFill>
                  <a:schemeClr val="tx1"/>
                </a:solidFill>
              </a:rPr>
              <a:t>	the most,  No.1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日本料理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りょうり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ですしが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一番</a:t>
            </a:r>
            <a:r>
              <a:rPr kumimoji="1" lang="ja-JP" altLang="en-US" sz="2400" dirty="0">
                <a:solidFill>
                  <a:schemeClr val="tx1"/>
                </a:solidFill>
              </a:rPr>
              <a:t>好き</a:t>
            </a:r>
            <a:r>
              <a:rPr kumimoji="1" lang="ja-JP" altLang="en-US" sz="2400">
                <a:solidFill>
                  <a:schemeClr val="tx1"/>
                </a:solidFill>
              </a:rPr>
              <a:t>です。／この店ではハンバーガーが</a:t>
            </a:r>
            <a:r>
              <a:rPr kumimoji="1" lang="ja-JP" altLang="en-US" sz="2400" b="1">
                <a:solidFill>
                  <a:schemeClr val="tx1"/>
                </a:solidFill>
              </a:rPr>
              <a:t>一番</a:t>
            </a:r>
            <a:r>
              <a:rPr kumimoji="1" lang="ja-JP" altLang="en-US" sz="2400">
                <a:solidFill>
                  <a:schemeClr val="tx1"/>
                </a:solidFill>
              </a:rPr>
              <a:t>人気があります。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順番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じゅんばん</a:t>
            </a:r>
            <a:r>
              <a:rPr kumimoji="1" lang="en-US" altLang="ja-JP" sz="2400" dirty="0">
                <a:solidFill>
                  <a:schemeClr val="tx1"/>
                </a:solidFill>
              </a:rPr>
              <a:t>	order, turn		</a:t>
            </a:r>
            <a:r>
              <a:rPr kumimoji="1" lang="ja-JP" altLang="en-US" sz="2400" dirty="0">
                <a:solidFill>
                  <a:schemeClr val="tx1"/>
                </a:solidFill>
              </a:rPr>
              <a:t>病院で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順番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>
                <a:solidFill>
                  <a:schemeClr val="tx1"/>
                </a:solidFill>
              </a:rPr>
              <a:t>待ちます。／ゼミ</a:t>
            </a:r>
            <a:r>
              <a:rPr kumimoji="1" lang="ja-JP" altLang="en-US" sz="2400" dirty="0">
                <a:solidFill>
                  <a:schemeClr val="tx1"/>
                </a:solidFill>
              </a:rPr>
              <a:t>で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順番</a:t>
            </a:r>
            <a:r>
              <a:rPr kumimoji="1" lang="ja-JP" altLang="en-US" sz="2400" dirty="0">
                <a:solidFill>
                  <a:schemeClr val="tx1"/>
                </a:solidFill>
              </a:rPr>
              <a:t>に発表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はっぴょう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: presentation)</a:t>
            </a:r>
            <a:r>
              <a:rPr kumimoji="1" lang="ja-JP" altLang="en-US" sz="2400" dirty="0">
                <a:solidFill>
                  <a:schemeClr val="tx1"/>
                </a:solidFill>
              </a:rPr>
              <a:t>しました。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番地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ばんち</a:t>
            </a:r>
            <a:r>
              <a:rPr kumimoji="1" lang="en-US" altLang="ja-JP" sz="2400" dirty="0">
                <a:solidFill>
                  <a:schemeClr val="tx1"/>
                </a:solidFill>
              </a:rPr>
              <a:t>	house number,  address	</a:t>
            </a:r>
            <a:r>
              <a:rPr kumimoji="1" lang="ja-JP" altLang="en-US" sz="2400" dirty="0">
                <a:solidFill>
                  <a:schemeClr val="tx1"/>
                </a:solidFill>
              </a:rPr>
              <a:t>住所は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番地</a:t>
            </a:r>
            <a:r>
              <a:rPr kumimoji="1" lang="ja-JP" altLang="en-US" sz="2400" dirty="0">
                <a:solidFill>
                  <a:schemeClr val="tx1"/>
                </a:solidFill>
              </a:rPr>
              <a:t>まで書いて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502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5400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05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40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621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658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286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5786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412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252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07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2606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782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ここにアパートの部屋の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番号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を書いてください。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大学の前に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交番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日本料理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りょうり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ですしが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一番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好きです。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844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order, watch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54243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バン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番号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ばんごう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number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交番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こうばん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police box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一番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いちばん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the most,  No.1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22">
            <a:extLst>
              <a:ext uri="{FF2B5EF4-FFF2-40B4-BE49-F238E27FC236}">
                <a16:creationId xmlns:a16="http://schemas.microsoft.com/office/drawing/2014/main" id="{AA445028-283E-4109-A998-0B30068D5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50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3863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2022-09-14T07:49:18Z</dcterms:created>
  <dcterms:modified xsi:type="dcterms:W3CDTF">2022-09-14T07:49:45Z</dcterms:modified>
</cp:coreProperties>
</file>