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2789"/>
  </p:normalViewPr>
  <p:slideViewPr>
    <p:cSldViewPr snapToGrid="0">
      <p:cViewPr varScale="1">
        <p:scale>
          <a:sx n="50" d="100"/>
          <a:sy n="50" d="100"/>
        </p:scale>
        <p:origin x="3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8EEC1-1E0F-CF46-A3E6-F400A89CCEE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A5690-C792-AF48-A0AD-8FD2D27C37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104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備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準備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準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予備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設備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設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備える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準備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じゅんび</a:t>
            </a:r>
            <a:r>
              <a:rPr kumimoji="1" lang="en-US" altLang="ja-JP" baseline="0" dirty="0"/>
              <a:t>	preparation, arrangement	</a:t>
            </a:r>
            <a:r>
              <a:rPr kumimoji="1" lang="ja-JP" altLang="en-US" b="1" baseline="0"/>
              <a:t>準備</a:t>
            </a:r>
            <a:r>
              <a:rPr kumimoji="1" lang="ja-JP" altLang="en-US" baseline="0"/>
              <a:t>できましたか。／</a:t>
            </a:r>
            <a:r>
              <a:rPr kumimoji="1" lang="ja-JP" altLang="en-US" b="1" baseline="0"/>
              <a:t>準備</a:t>
            </a:r>
            <a:r>
              <a:rPr kumimoji="1" lang="ja-JP" altLang="en-US" baseline="0"/>
              <a:t>中です。もう少しお待ちください。／来週テストをします。</a:t>
            </a:r>
            <a:r>
              <a:rPr kumimoji="1" lang="ja-JP" altLang="en-US" b="1" baseline="0"/>
              <a:t>準備</a:t>
            </a:r>
            <a:r>
              <a:rPr kumimoji="1" lang="ja-JP" altLang="en-US" baseline="0"/>
              <a:t>しておいてください。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予備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よび</a:t>
            </a:r>
            <a:r>
              <a:rPr kumimoji="1" lang="en-US" altLang="ja-JP" baseline="0" dirty="0"/>
              <a:t>	spare, reserve	</a:t>
            </a:r>
            <a:r>
              <a:rPr kumimoji="1" lang="ja-JP" altLang="en-US" b="1" baseline="0"/>
              <a:t>予備</a:t>
            </a:r>
            <a:r>
              <a:rPr kumimoji="1" lang="ja-JP" altLang="en-US" baseline="0"/>
              <a:t>のマスクがありますから、使ってください。／</a:t>
            </a:r>
            <a:r>
              <a:rPr kumimoji="1" lang="ja-JP" altLang="en-US" b="1" baseline="0"/>
              <a:t>予備</a:t>
            </a:r>
            <a:r>
              <a:rPr kumimoji="1" lang="ja-JP" altLang="en-US" baseline="0"/>
              <a:t>に２部プリントアウトしてください。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設備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せつび</a:t>
            </a:r>
            <a:r>
              <a:rPr kumimoji="1" lang="en-US" altLang="ja-JP" baseline="0" dirty="0"/>
              <a:t>	equipment		</a:t>
            </a:r>
            <a:r>
              <a:rPr kumimoji="1" lang="ja-JP" altLang="en-US" baseline="0"/>
              <a:t>あのホテルは</a:t>
            </a:r>
            <a:r>
              <a:rPr kumimoji="1" lang="ja-JP" altLang="en-US" b="1" baseline="0"/>
              <a:t>設備</a:t>
            </a:r>
            <a:r>
              <a:rPr kumimoji="1" lang="ja-JP" altLang="en-US" baseline="0"/>
              <a:t>は古いですが、サービスはいいです。／あのジムは</a:t>
            </a:r>
            <a:r>
              <a:rPr kumimoji="1" lang="ja-JP" altLang="en-US" b="1" baseline="0"/>
              <a:t>設備</a:t>
            </a:r>
            <a:r>
              <a:rPr kumimoji="1" lang="ja-JP" altLang="en-US" baseline="0"/>
              <a:t>がとてもいいです。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備える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そなえる</a:t>
            </a:r>
            <a:r>
              <a:rPr kumimoji="1" lang="en-US" altLang="ja-JP" baseline="0" dirty="0"/>
              <a:t>	to prepare for	</a:t>
            </a:r>
            <a:r>
              <a:rPr kumimoji="1" lang="ja-JP" altLang="en-US" b="0" baseline="0"/>
              <a:t>大雪</a:t>
            </a:r>
            <a:r>
              <a:rPr kumimoji="1" lang="ja-JP" altLang="en-US" baseline="0"/>
              <a:t>に</a:t>
            </a:r>
            <a:r>
              <a:rPr kumimoji="1" lang="ja-JP" altLang="en-US" b="1" baseline="0"/>
              <a:t>備えて</a:t>
            </a:r>
            <a:r>
              <a:rPr kumimoji="1" lang="ja-JP" altLang="en-US" baseline="0"/>
              <a:t>、食料を多めに買った。／来週の試合に</a:t>
            </a:r>
            <a:r>
              <a:rPr kumimoji="1" lang="ja-JP" altLang="en-US" b="1" baseline="0"/>
              <a:t>備えて</a:t>
            </a:r>
            <a:r>
              <a:rPr kumimoji="1" lang="ja-JP" altLang="en-US" baseline="0"/>
              <a:t>、練習しています。／きょうは早めに帰って、明日に</a:t>
            </a:r>
            <a:r>
              <a:rPr kumimoji="1" lang="ja-JP" altLang="en-US" b="1" baseline="0"/>
              <a:t>備えます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658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58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65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577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266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995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3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135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5607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09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64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640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81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来週テストをします。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準備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しておいてください。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のマスクがありますから、使ってください。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大雪に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備えて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、食料を多めに買った。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provide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ビ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準備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じゅんび</a:t>
                      </a:r>
                      <a:r>
                        <a:rPr kumimoji="1" lang="en-US" altLang="ja-JP" sz="2400" baseline="0" dirty="0"/>
                        <a:t>	preparation, arrangement</a:t>
                      </a:r>
                    </a:p>
                    <a:p>
                      <a:r>
                        <a:rPr kumimoji="1" lang="ja-JP" altLang="en-US" sz="2400" baseline="0"/>
                        <a:t>予備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よび</a:t>
                      </a:r>
                      <a:r>
                        <a:rPr kumimoji="1" lang="en-US" altLang="ja-JP" sz="2400" baseline="0" dirty="0"/>
                        <a:t>		spare, reserve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そな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備える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そなえる</a:t>
                      </a:r>
                      <a:r>
                        <a:rPr kumimoji="1" lang="en-US" altLang="ja-JP" sz="2400" baseline="0" dirty="0"/>
                        <a:t>	to prepare for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539E92E-B8B2-734C-B6D5-15D41A87A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859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2022-09-15T04:38:57Z</dcterms:created>
  <dcterms:modified xsi:type="dcterms:W3CDTF">2022-09-15T04:39:19Z</dcterms:modified>
</cp:coreProperties>
</file>