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0476"/>
  </p:normalViewPr>
  <p:slideViewPr>
    <p:cSldViewPr snapToGrid="0">
      <p:cViewPr varScale="1">
        <p:scale>
          <a:sx n="61" d="100"/>
          <a:sy n="61" d="100"/>
        </p:scale>
        <p:origin x="30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C15E04-5BF6-D94F-BE27-493AF345579E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AF63AB-D5CA-8740-8366-1B7ADFCFEE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5612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着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 sz="1200">
                <a:solidFill>
                  <a:schemeClr val="tx1"/>
                </a:solidFill>
              </a:rPr>
              <a:t>到着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N2N3	〔</a:t>
            </a:r>
            <a:r>
              <a:rPr kumimoji="1" lang="ja-JP" altLang="en-US"/>
              <a:t>到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 sz="1200">
                <a:solidFill>
                  <a:schemeClr val="tx1"/>
                </a:solidFill>
              </a:rPr>
              <a:t>着席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N1	〔</a:t>
            </a:r>
            <a:r>
              <a:rPr kumimoji="1" lang="ja-JP" altLang="en-US"/>
              <a:t>席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 sz="1200">
                <a:solidFill>
                  <a:schemeClr val="tx1"/>
                </a:solidFill>
              </a:rPr>
              <a:t>先着</a:t>
            </a:r>
            <a:r>
              <a:rPr kumimoji="1" lang="en-US" altLang="ja-JP" dirty="0"/>
              <a:t>	N1	〔</a:t>
            </a:r>
            <a:r>
              <a:rPr kumimoji="1" lang="ja-JP" altLang="en-US"/>
              <a:t>先</a:t>
            </a:r>
            <a:r>
              <a:rPr kumimoji="1" lang="en-US" altLang="ja-JP" dirty="0"/>
              <a:t>〕N5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r>
              <a:rPr kumimoji="1" lang="ja-JP" altLang="en-US" sz="1200">
                <a:solidFill>
                  <a:schemeClr val="tx1"/>
                </a:solidFill>
              </a:rPr>
              <a:t>着く</a:t>
            </a:r>
            <a:r>
              <a:rPr kumimoji="1" lang="en-US" altLang="ja-JP" dirty="0"/>
              <a:t>	N5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r>
              <a:rPr kumimoji="1" lang="ja-JP" altLang="en-US" sz="1200">
                <a:solidFill>
                  <a:schemeClr val="tx1"/>
                </a:solidFill>
              </a:rPr>
              <a:t>着る</a:t>
            </a:r>
            <a:r>
              <a:rPr kumimoji="1" lang="en-US" altLang="ja-JP" dirty="0"/>
              <a:t>	N5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r>
              <a:rPr kumimoji="1" lang="ja-JP" altLang="en-US" sz="1200">
                <a:solidFill>
                  <a:schemeClr val="tx1"/>
                </a:solidFill>
              </a:rPr>
              <a:t>着物</a:t>
            </a:r>
            <a:r>
              <a:rPr kumimoji="1" lang="en-US" altLang="ja-JP" dirty="0"/>
              <a:t>	N4	〔</a:t>
            </a:r>
            <a:r>
              <a:rPr kumimoji="1" lang="ja-JP" altLang="en-US"/>
              <a:t>物</a:t>
            </a:r>
            <a:r>
              <a:rPr kumimoji="1" lang="en-US" altLang="ja-JP" dirty="0"/>
              <a:t>〕N4</a:t>
            </a:r>
            <a:endParaRPr kumimoji="1" lang="ja-JP" altLang="en-US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到着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ja-JP" altLang="en-US" sz="2400" dirty="0">
                <a:solidFill>
                  <a:schemeClr val="tx1"/>
                </a:solidFill>
              </a:rPr>
              <a:t>	とうちゃく	</a:t>
            </a:r>
            <a:r>
              <a:rPr kumimoji="1" lang="en-US" altLang="ja-JP" sz="2400" dirty="0">
                <a:solidFill>
                  <a:schemeClr val="tx1"/>
                </a:solidFill>
              </a:rPr>
              <a:t>arriving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到着</a:t>
            </a:r>
            <a:r>
              <a:rPr kumimoji="1" lang="ja-JP" altLang="en-US" sz="2400" dirty="0">
                <a:solidFill>
                  <a:schemeClr val="tx1"/>
                </a:solidFill>
              </a:rPr>
              <a:t>時間を教えて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ください。／電車は何時に</a:t>
            </a:r>
            <a:r>
              <a:rPr kumimoji="1" lang="ja-JP" altLang="en-US" sz="2400" b="1">
                <a:solidFill>
                  <a:schemeClr val="tx1"/>
                </a:solidFill>
              </a:rPr>
              <a:t>到着</a:t>
            </a:r>
            <a:r>
              <a:rPr kumimoji="1" lang="ja-JP" altLang="en-US" sz="2400">
                <a:solidFill>
                  <a:schemeClr val="tx1"/>
                </a:solidFill>
              </a:rPr>
              <a:t>しますか。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着席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2400" baseline="-25000" dirty="0">
                <a:solidFill>
                  <a:schemeClr val="tx1"/>
                </a:solidFill>
              </a:rPr>
              <a:t>	</a:t>
            </a:r>
            <a:r>
              <a:rPr kumimoji="1" lang="ja-JP" altLang="en-US" sz="2400" baseline="0" dirty="0">
                <a:solidFill>
                  <a:schemeClr val="tx1"/>
                </a:solidFill>
              </a:rPr>
              <a:t>ちゃくせき</a:t>
            </a:r>
            <a:r>
              <a:rPr kumimoji="1" lang="en-US" altLang="ja-JP" sz="2400" baseline="0" dirty="0">
                <a:solidFill>
                  <a:schemeClr val="tx1"/>
                </a:solidFill>
              </a:rPr>
              <a:t>	seating	</a:t>
            </a:r>
            <a:r>
              <a:rPr kumimoji="1" lang="ja-JP" altLang="en-US" sz="2400" baseline="0" dirty="0">
                <a:solidFill>
                  <a:schemeClr val="tx1"/>
                </a:solidFill>
              </a:rPr>
              <a:t>会場</a:t>
            </a:r>
            <a:r>
              <a:rPr kumimoji="1" lang="en-US" altLang="ja-JP" sz="2400" baseline="0" dirty="0">
                <a:solidFill>
                  <a:schemeClr val="tx1"/>
                </a:solidFill>
              </a:rPr>
              <a:t>(</a:t>
            </a:r>
            <a:r>
              <a:rPr kumimoji="1" lang="ja-JP" altLang="en-US" sz="2400" baseline="0" dirty="0">
                <a:solidFill>
                  <a:schemeClr val="tx1"/>
                </a:solidFill>
              </a:rPr>
              <a:t>かいじょう</a:t>
            </a:r>
            <a:r>
              <a:rPr kumimoji="1" lang="en-US" altLang="ja-JP" sz="2400" baseline="0" dirty="0">
                <a:solidFill>
                  <a:schemeClr val="tx1"/>
                </a:solidFill>
              </a:rPr>
              <a:t>: venue)</a:t>
            </a:r>
            <a:r>
              <a:rPr kumimoji="1" lang="ja-JP" altLang="en-US" sz="2400" baseline="0" dirty="0">
                <a:solidFill>
                  <a:schemeClr val="tx1"/>
                </a:solidFill>
              </a:rPr>
              <a:t>に入ったら、</a:t>
            </a:r>
            <a:r>
              <a:rPr kumimoji="1" lang="ja-JP" altLang="en-US" sz="2400" b="1" baseline="0" dirty="0">
                <a:solidFill>
                  <a:schemeClr val="tx1"/>
                </a:solidFill>
              </a:rPr>
              <a:t>着席</a:t>
            </a:r>
            <a:r>
              <a:rPr kumimoji="1" lang="ja-JP" altLang="en-US" sz="2400" baseline="0" dirty="0">
                <a:solidFill>
                  <a:schemeClr val="tx1"/>
                </a:solidFill>
              </a:rPr>
              <a:t>してしばらくお待ちください。</a:t>
            </a:r>
            <a:r>
              <a:rPr kumimoji="1" lang="en-US" altLang="ja-JP" sz="2400" baseline="0" dirty="0">
                <a:solidFill>
                  <a:schemeClr val="tx1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先着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せんちゃく</a:t>
            </a:r>
            <a:r>
              <a:rPr kumimoji="1" lang="en-US" altLang="ja-JP" sz="2400" dirty="0">
                <a:solidFill>
                  <a:schemeClr val="tx1"/>
                </a:solidFill>
              </a:rPr>
              <a:t>	arriving first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先着</a:t>
            </a:r>
            <a:r>
              <a:rPr kumimoji="1" lang="en-US" altLang="ja-JP" sz="2400" dirty="0">
                <a:solidFill>
                  <a:schemeClr val="tx1"/>
                </a:solidFill>
              </a:rPr>
              <a:t>25</a:t>
            </a:r>
            <a:r>
              <a:rPr kumimoji="1" lang="ja-JP" altLang="en-US" sz="2400" dirty="0">
                <a:solidFill>
                  <a:schemeClr val="tx1"/>
                </a:solidFill>
              </a:rPr>
              <a:t>名だけ、この授業を受けられます。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着く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つく</a:t>
            </a:r>
            <a:r>
              <a:rPr kumimoji="1" lang="en-US" altLang="ja-JP" sz="2400" dirty="0">
                <a:solidFill>
                  <a:schemeClr val="tx1"/>
                </a:solidFill>
              </a:rPr>
              <a:t>	to arrive	</a:t>
            </a:r>
            <a:r>
              <a:rPr kumimoji="1" lang="ja-JP" altLang="en-US" sz="2400">
                <a:solidFill>
                  <a:schemeClr val="tx1"/>
                </a:solidFill>
              </a:rPr>
              <a:t>駅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えき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着いた</a:t>
            </a:r>
            <a:r>
              <a:rPr kumimoji="1" lang="ja-JP" altLang="en-US" sz="2400" dirty="0">
                <a:solidFill>
                  <a:schemeClr val="tx1"/>
                </a:solidFill>
              </a:rPr>
              <a:t>ら、電話して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ください。／何時ごろ東京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とうきょう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に</a:t>
            </a:r>
            <a:r>
              <a:rPr kumimoji="1" lang="ja-JP" altLang="en-US" sz="2400" b="1">
                <a:solidFill>
                  <a:schemeClr val="tx1"/>
                </a:solidFill>
              </a:rPr>
              <a:t>着きます</a:t>
            </a:r>
            <a:r>
              <a:rPr kumimoji="1" lang="ja-JP" altLang="en-US" sz="2400">
                <a:solidFill>
                  <a:schemeClr val="tx1"/>
                </a:solidFill>
              </a:rPr>
              <a:t>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着る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きる</a:t>
            </a:r>
            <a:r>
              <a:rPr kumimoji="1" lang="en-US" altLang="ja-JP" sz="2400" dirty="0">
                <a:solidFill>
                  <a:schemeClr val="tx1"/>
                </a:solidFill>
              </a:rPr>
              <a:t>	to wear	</a:t>
            </a:r>
            <a:r>
              <a:rPr kumimoji="1" lang="ja-JP" altLang="en-US" sz="2400" dirty="0">
                <a:solidFill>
                  <a:schemeClr val="tx1"/>
                </a:solidFill>
              </a:rPr>
              <a:t>山本さんは黒いセーターを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着て</a:t>
            </a:r>
            <a:r>
              <a:rPr kumimoji="1" lang="ja-JP" altLang="en-US" sz="2400">
                <a:solidFill>
                  <a:schemeClr val="tx1"/>
                </a:solidFill>
              </a:rPr>
              <a:t>います。／ゆかたを</a:t>
            </a:r>
            <a:r>
              <a:rPr kumimoji="1" lang="ja-JP" altLang="en-US" sz="2400" b="1">
                <a:solidFill>
                  <a:schemeClr val="tx1"/>
                </a:solidFill>
              </a:rPr>
              <a:t>着て</a:t>
            </a:r>
            <a:r>
              <a:rPr kumimoji="1" lang="ja-JP" altLang="en-US" sz="2400">
                <a:solidFill>
                  <a:schemeClr val="tx1"/>
                </a:solidFill>
              </a:rPr>
              <a:t>、花火を見ました。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着物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きもの</a:t>
            </a:r>
            <a:r>
              <a:rPr kumimoji="1" lang="en-US" altLang="ja-JP" sz="2400" dirty="0">
                <a:solidFill>
                  <a:schemeClr val="tx1"/>
                </a:solidFill>
              </a:rPr>
              <a:t>	kimono	</a:t>
            </a:r>
            <a:r>
              <a:rPr kumimoji="1" lang="ja-JP" altLang="en-US" sz="2400" dirty="0">
                <a:solidFill>
                  <a:schemeClr val="tx1"/>
                </a:solidFill>
              </a:rPr>
              <a:t>一度、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着物</a:t>
            </a:r>
            <a:r>
              <a:rPr kumimoji="1" lang="ja-JP" altLang="en-US" sz="2400" dirty="0">
                <a:solidFill>
                  <a:schemeClr val="tx1"/>
                </a:solidFill>
              </a:rPr>
              <a:t>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着て</a:t>
            </a:r>
            <a:r>
              <a:rPr kumimoji="1" lang="ja-JP" altLang="en-US" sz="2400" dirty="0">
                <a:solidFill>
                  <a:schemeClr val="tx1"/>
                </a:solidFill>
              </a:rPr>
              <a:t>みたい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3492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5547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3185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919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6062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4903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243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1164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250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638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8703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8904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6859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電車は何時に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到着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駅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えき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着いた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ら、電話してください。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山本さんは黒いセーターを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着て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一度、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着物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を着てみたいです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821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arrive, wear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チャク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到着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とうちゃく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arriving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つ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く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き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る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着く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つく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to arrive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着る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きる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to wear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着物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きもの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kimono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5122" name="Picture 2">
            <a:extLst>
              <a:ext uri="{FF2B5EF4-FFF2-40B4-BE49-F238E27FC236}">
                <a16:creationId xmlns:a16="http://schemas.microsoft.com/office/drawing/2014/main" id="{2FB2D16D-9D64-4698-BF6A-A70DD995C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49157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267</Words>
  <Application>Microsoft Macintosh PowerPoint</Application>
  <PresentationFormat>ワイド画面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2022-09-14T03:13:01Z</dcterms:created>
  <dcterms:modified xsi:type="dcterms:W3CDTF">2022-09-14T03:13:25Z</dcterms:modified>
</cp:coreProperties>
</file>