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3061"/>
  </p:normalViewPr>
  <p:slideViewPr>
    <p:cSldViewPr snapToGrid="0">
      <p:cViewPr varScale="1">
        <p:scale>
          <a:sx n="64" d="100"/>
          <a:sy n="64" d="100"/>
        </p:scale>
        <p:origin x="29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413E86-4FD7-AF45-A779-6A6ACDC6DDB7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37731-B232-B247-A475-940D38516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37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遅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遅刻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刻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遅い</a:t>
            </a:r>
            <a:r>
              <a:rPr kumimoji="1" lang="en-US" altLang="ja-JP" dirty="0"/>
              <a:t>	N5</a:t>
            </a:r>
          </a:p>
          <a:p>
            <a:r>
              <a:rPr kumimoji="1" lang="ja-JP" altLang="en-US"/>
              <a:t>遅れる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遅刻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する</a:t>
            </a:r>
            <a:r>
              <a:rPr kumimoji="1" lang="ja-JP" altLang="en-US" sz="2400">
                <a:solidFill>
                  <a:schemeClr val="tx1"/>
                </a:solidFill>
              </a:rPr>
              <a:t>	ちこく	</a:t>
            </a:r>
            <a:r>
              <a:rPr kumimoji="1" lang="en-US" altLang="ja-JP" sz="2400" dirty="0">
                <a:solidFill>
                  <a:schemeClr val="tx1"/>
                </a:solidFill>
              </a:rPr>
              <a:t>be late	</a:t>
            </a:r>
            <a:r>
              <a:rPr kumimoji="1" lang="ja-JP" altLang="en-US" sz="2400">
                <a:solidFill>
                  <a:schemeClr val="tx1"/>
                </a:solidFill>
              </a:rPr>
              <a:t>バスが</a:t>
            </a:r>
            <a:r>
              <a:rPr kumimoji="1" lang="ja-JP" altLang="en-US" sz="2400" b="1">
                <a:solidFill>
                  <a:schemeClr val="tx1"/>
                </a:solidFill>
              </a:rPr>
              <a:t>遅れて</a:t>
            </a:r>
            <a:r>
              <a:rPr kumimoji="1" lang="ja-JP" altLang="en-US" sz="2400">
                <a:solidFill>
                  <a:schemeClr val="tx1"/>
                </a:solidFill>
              </a:rPr>
              <a:t>、</a:t>
            </a:r>
            <a:r>
              <a:rPr kumimoji="1" lang="ja-JP" altLang="en-US" sz="2400" b="1">
                <a:solidFill>
                  <a:schemeClr val="tx1"/>
                </a:solidFill>
              </a:rPr>
              <a:t>遅刻</a:t>
            </a:r>
            <a:r>
              <a:rPr kumimoji="1" lang="ja-JP" altLang="en-US" sz="2400">
                <a:solidFill>
                  <a:schemeClr val="tx1"/>
                </a:solidFill>
              </a:rPr>
              <a:t>しました。／ねぼうして</a:t>
            </a:r>
            <a:r>
              <a:rPr kumimoji="1" lang="en-US" altLang="ja-JP" sz="2400" dirty="0"/>
              <a:t>(</a:t>
            </a:r>
            <a:r>
              <a:rPr kumimoji="1" lang="en-US" altLang="ja-JP" sz="2400" dirty="0">
                <a:solidFill>
                  <a:schemeClr val="tx1"/>
                </a:solidFill>
              </a:rPr>
              <a:t>to oversleep</a:t>
            </a:r>
            <a:r>
              <a:rPr kumimoji="1" lang="en-US" altLang="ja-JP" sz="2400" dirty="0"/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、クラスに５分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遅刻</a:t>
            </a:r>
            <a:r>
              <a:rPr kumimoji="1" lang="ja-JP" altLang="en-US" sz="2400" dirty="0">
                <a:solidFill>
                  <a:schemeClr val="tx1"/>
                </a:solidFill>
              </a:rPr>
              <a:t>しました。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遅い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おそい</a:t>
            </a:r>
            <a:r>
              <a:rPr kumimoji="1" lang="en-US" altLang="ja-JP" sz="2400" dirty="0">
                <a:solidFill>
                  <a:schemeClr val="tx1"/>
                </a:solidFill>
              </a:rPr>
              <a:t>	late, slow	</a:t>
            </a:r>
            <a:r>
              <a:rPr kumimoji="1" lang="ja-JP" altLang="en-US" sz="2400">
                <a:solidFill>
                  <a:schemeClr val="tx1"/>
                </a:solidFill>
              </a:rPr>
              <a:t>いつも</a:t>
            </a:r>
            <a:r>
              <a:rPr kumimoji="1" lang="en-US" altLang="ja-JP" sz="2400" dirty="0">
                <a:solidFill>
                  <a:schemeClr val="tx1"/>
                </a:solidFill>
              </a:rPr>
              <a:t>2</a:t>
            </a:r>
            <a:r>
              <a:rPr kumimoji="1" lang="ja-JP" altLang="en-US" sz="2400" dirty="0">
                <a:solidFill>
                  <a:schemeClr val="tx1"/>
                </a:solidFill>
              </a:rPr>
              <a:t>時にねるんですか。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遅い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ですね。／あの車、スピードがとても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遅い</a:t>
            </a:r>
            <a:r>
              <a:rPr kumimoji="1" lang="ja-JP" altLang="en-US" sz="2400" dirty="0">
                <a:solidFill>
                  <a:schemeClr val="tx1"/>
                </a:solidFill>
              </a:rPr>
              <a:t>ですね。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遅れる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おくれる</a:t>
            </a:r>
            <a:r>
              <a:rPr kumimoji="1" lang="en-US" altLang="ja-JP" sz="2400" dirty="0">
                <a:solidFill>
                  <a:schemeClr val="tx1"/>
                </a:solidFill>
              </a:rPr>
              <a:t>	be late	</a:t>
            </a:r>
            <a:r>
              <a:rPr kumimoji="1" lang="ja-JP" altLang="en-US" sz="2400">
                <a:solidFill>
                  <a:schemeClr val="tx1"/>
                </a:solidFill>
              </a:rPr>
              <a:t>雪</a:t>
            </a:r>
            <a:r>
              <a:rPr kumimoji="1" lang="ja-JP" altLang="en-US" sz="2400" dirty="0">
                <a:solidFill>
                  <a:schemeClr val="tx1"/>
                </a:solidFill>
              </a:rPr>
              <a:t>で電車が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遅れました</a:t>
            </a:r>
            <a:r>
              <a:rPr kumimoji="1" lang="ja-JP" altLang="en-US" sz="2400">
                <a:solidFill>
                  <a:schemeClr val="tx1"/>
                </a:solidFill>
              </a:rPr>
              <a:t>。／ねぼうして</a:t>
            </a:r>
            <a:r>
              <a:rPr kumimoji="1" lang="en-US" altLang="ja-JP" sz="2400" dirty="0"/>
              <a:t>(</a:t>
            </a:r>
            <a:r>
              <a:rPr kumimoji="1" lang="en-US" altLang="ja-JP" sz="2400" dirty="0">
                <a:solidFill>
                  <a:schemeClr val="tx1"/>
                </a:solidFill>
              </a:rPr>
              <a:t>to oversleep</a:t>
            </a:r>
            <a:r>
              <a:rPr kumimoji="1" lang="en-US" altLang="ja-JP" sz="2400" dirty="0"/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、クラスに５分</a:t>
            </a:r>
            <a:r>
              <a:rPr kumimoji="1" lang="ja-JP" altLang="en-US" sz="2400" b="1">
                <a:solidFill>
                  <a:schemeClr val="tx1"/>
                </a:solidFill>
              </a:rPr>
              <a:t>遅れました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95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964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726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442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424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9181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627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898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4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252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89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522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957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バスが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遅れて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遅刻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いつも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2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時にねるんですか。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遅い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あの車、スピードがとても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遅い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512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slow, late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チ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遅刻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ちこく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be late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おそ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おく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れる</a:t>
                      </a:r>
                      <a:endParaRPr kumimoji="1" lang="ja-JP" altLang="en-US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遅い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おそい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late, slow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遅れる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おくれる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be late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4098" name="Picture 2">
            <a:extLst>
              <a:ext uri="{FF2B5EF4-FFF2-40B4-BE49-F238E27FC236}">
                <a16:creationId xmlns:a16="http://schemas.microsoft.com/office/drawing/2014/main" id="{7A3BA804-AD10-4C2E-BF3C-CC05C1AB6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3693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2022-09-13T23:55:35Z</dcterms:created>
  <dcterms:modified xsi:type="dcterms:W3CDTF">2022-09-13T23:56:02Z</dcterms:modified>
</cp:coreProperties>
</file>