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306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896AEE-5DA8-6147-A0D0-75C655F75D89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00176-D59F-F44F-B28A-48A305197D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2907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朝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朝食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朝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朝ご飯</a:t>
            </a:r>
            <a:r>
              <a:rPr kumimoji="1" lang="en-US" altLang="ja-JP" dirty="0"/>
              <a:t>	N5	〔</a:t>
            </a:r>
            <a:r>
              <a:rPr kumimoji="1" lang="ja-JP" altLang="en-US"/>
              <a:t>飯</a:t>
            </a:r>
            <a:r>
              <a:rPr kumimoji="1" lang="en-US" altLang="ja-JP" dirty="0"/>
              <a:t>〕N4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毎朝</a:t>
            </a:r>
            <a:r>
              <a:rPr kumimoji="1" lang="en-US" altLang="ja-JP" dirty="0"/>
              <a:t>	N5	〔</a:t>
            </a:r>
            <a:r>
              <a:rPr kumimoji="1" lang="ja-JP" altLang="en-US"/>
              <a:t>毎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朝日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今朝</a:t>
            </a:r>
            <a:r>
              <a:rPr kumimoji="1" lang="en-US" altLang="ja-JP" dirty="0"/>
              <a:t>	N5	〔</a:t>
            </a:r>
            <a:r>
              <a:rPr kumimoji="1" lang="ja-JP" altLang="en-US"/>
              <a:t>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朝食</a:t>
            </a:r>
            <a:r>
              <a:rPr kumimoji="1" lang="ja-JP" altLang="en-US" dirty="0">
                <a:solidFill>
                  <a:schemeClr val="tx1"/>
                </a:solidFill>
              </a:rPr>
              <a:t>	ちょうしょく	</a:t>
            </a:r>
            <a:r>
              <a:rPr kumimoji="1" lang="en-US" altLang="ja-JP" dirty="0">
                <a:solidFill>
                  <a:schemeClr val="tx1"/>
                </a:solidFill>
              </a:rPr>
              <a:t>breakfast	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朝食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はパンとバナナを</a:t>
            </a:r>
            <a:r>
              <a:rPr kumimoji="1" lang="ja-JP" altLang="en-US" sz="1200">
                <a:latin typeface="Segoe UI Historic" panose="020B0502040204020203" pitchFamily="34" charset="0"/>
              </a:rPr>
              <a:t>食べました。／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朝食</a:t>
            </a:r>
            <a:r>
              <a:rPr kumimoji="1" lang="ja-JP" altLang="en-US" sz="1200">
                <a:latin typeface="Segoe UI Historic" panose="020B0502040204020203" pitchFamily="34" charset="0"/>
              </a:rPr>
              <a:t>を食べたほうがいいですよ。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朝	あさ	</a:t>
            </a:r>
            <a:r>
              <a:rPr kumimoji="1" lang="en-US" altLang="ja-JP" dirty="0">
                <a:solidFill>
                  <a:schemeClr val="tx1"/>
                </a:solidFill>
              </a:rPr>
              <a:t>morning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朝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９</a:t>
            </a:r>
            <a:r>
              <a:rPr kumimoji="1" lang="ja-JP" altLang="en-US" sz="1200">
                <a:latin typeface="Segoe UI Historic" panose="020B0502040204020203" pitchFamily="34" charset="0"/>
              </a:rPr>
              <a:t>時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に大学へ</a:t>
            </a:r>
            <a:r>
              <a:rPr kumimoji="1" lang="ja-JP" altLang="en-US" sz="1200">
                <a:latin typeface="Segoe UI Historic" panose="020B0502040204020203" pitchFamily="34" charset="0"/>
              </a:rPr>
              <a:t>行きます。／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朝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からおなかが痛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いた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朝ご飯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あさごはん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en-US" altLang="ja-JP" sz="1200" dirty="0">
                <a:solidFill>
                  <a:schemeClr val="tx1"/>
                </a:solidFill>
                <a:latin typeface="+mn-lt"/>
              </a:rPr>
              <a:t>breakfast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	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朝ご飯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は何を食べましたか。／今日は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朝ご飯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を食べませんでした。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毎朝	まいあさ	</a:t>
            </a:r>
            <a:r>
              <a:rPr kumimoji="1" lang="en-US" altLang="ja-JP" dirty="0">
                <a:solidFill>
                  <a:schemeClr val="tx1"/>
                </a:solidFill>
              </a:rPr>
              <a:t>every morning	</a:t>
            </a:r>
            <a:r>
              <a:rPr kumimoji="1" lang="ja-JP" altLang="en-US" b="1">
                <a:solidFill>
                  <a:schemeClr val="tx1"/>
                </a:solidFill>
              </a:rPr>
              <a:t>毎朝</a:t>
            </a:r>
            <a:r>
              <a:rPr kumimoji="1" lang="en-US" altLang="ja-JP" dirty="0">
                <a:solidFill>
                  <a:schemeClr val="tx1"/>
                </a:solidFill>
              </a:rPr>
              <a:t>30</a:t>
            </a:r>
            <a:r>
              <a:rPr kumimoji="1" lang="ja-JP" altLang="en-US">
                <a:solidFill>
                  <a:schemeClr val="tx1"/>
                </a:solidFill>
              </a:rPr>
              <a:t>分ジョギングをしています。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毎朝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新聞を読みます。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朝日</a:t>
            </a:r>
            <a:r>
              <a:rPr kumimoji="1" lang="ja-JP" altLang="en-US" dirty="0">
                <a:solidFill>
                  <a:schemeClr val="tx1"/>
                </a:solidFill>
              </a:rPr>
              <a:t>	あさひ	</a:t>
            </a:r>
            <a:r>
              <a:rPr kumimoji="1" lang="en-US" altLang="ja-JP" dirty="0">
                <a:solidFill>
                  <a:schemeClr val="tx1"/>
                </a:solidFill>
              </a:rPr>
              <a:t>the morning sun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この山からきれいな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朝日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>
                <a:latin typeface="Segoe UI Historic" panose="020B0502040204020203" pitchFamily="34" charset="0"/>
              </a:rPr>
              <a:t>見られます。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*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今朝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けさ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this morning</a:t>
            </a:r>
            <a:r>
              <a:rPr kumimoji="1" lang="en-US" altLang="ja-JP" dirty="0">
                <a:solidFill>
                  <a:schemeClr val="tx1"/>
                </a:solidFill>
              </a:rPr>
              <a:t>		</a:t>
            </a:r>
            <a:r>
              <a:rPr kumimoji="1" lang="ja-JP" altLang="en-US" b="1">
                <a:solidFill>
                  <a:schemeClr val="tx1"/>
                </a:solidFill>
              </a:rPr>
              <a:t>今朝</a:t>
            </a:r>
            <a:r>
              <a:rPr kumimoji="1" lang="ja-JP" altLang="en-US">
                <a:solidFill>
                  <a:schemeClr val="tx1"/>
                </a:solidFill>
              </a:rPr>
              <a:t>何時におきましたか。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今朝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電話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でんわ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がありました。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5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570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996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469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87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543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40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95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26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98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173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00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5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45B5E25-A246-479C-A137-B4736E682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24440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43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morning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チョウ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朝食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ちょうしょく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breakfast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あさ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朝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あさ　　　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morning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朝ご飯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あさごはん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+mn-lt"/>
                        </a:rPr>
                        <a:t>breakfast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37F7B84-BEEF-4A72-AF15-685517DE4BC0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朝食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はパンとバナナを食べました。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朝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９時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に大学へ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朝ご飯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は何を食べましたか。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0481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2022-09-09T06:24:22Z</dcterms:created>
  <dcterms:modified xsi:type="dcterms:W3CDTF">2022-09-09T06:25:00Z</dcterms:modified>
</cp:coreProperties>
</file>