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327"/>
  </p:normalViewPr>
  <p:slideViewPr>
    <p:cSldViewPr snapToGrid="0">
      <p:cViewPr varScale="1">
        <p:scale>
          <a:sx n="69" d="100"/>
          <a:sy n="69" d="100"/>
        </p:scale>
        <p:origin x="27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44F24-B344-A540-A832-AEF6484A8263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75F31-CFDC-C54C-AE87-5A357AA86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905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道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道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水道</a:t>
            </a:r>
            <a:r>
              <a:rPr kumimoji="1" lang="en-US" altLang="ja-JP" dirty="0"/>
              <a:t>	N4	〔</a:t>
            </a:r>
            <a:r>
              <a:rPr kumimoji="1" lang="ja-JP" altLang="en-US"/>
              <a:t>水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歩道</a:t>
            </a:r>
            <a:r>
              <a:rPr kumimoji="1" lang="en-US" altLang="ja-JP" dirty="0"/>
              <a:t>	N2N3	〔</a:t>
            </a:r>
            <a:r>
              <a:rPr kumimoji="1" lang="ja-JP" altLang="en-US"/>
              <a:t>歩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水道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すいどう</a:t>
            </a:r>
            <a:r>
              <a:rPr kumimoji="1" lang="en-US" altLang="ja-JP" sz="2400" dirty="0">
                <a:solidFill>
                  <a:schemeClr val="tx1"/>
                </a:solidFill>
              </a:rPr>
              <a:t>	waterworks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水道</a:t>
            </a:r>
            <a:r>
              <a:rPr kumimoji="1" lang="ja-JP" altLang="en-US" sz="2400" dirty="0">
                <a:solidFill>
                  <a:schemeClr val="tx1"/>
                </a:solidFill>
              </a:rPr>
              <a:t>の水を飲まないで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ください。／富山の</a:t>
            </a:r>
            <a:r>
              <a:rPr kumimoji="1" lang="ja-JP" altLang="en-US" sz="2400" b="1">
                <a:solidFill>
                  <a:schemeClr val="tx1"/>
                </a:solidFill>
              </a:rPr>
              <a:t>水道</a:t>
            </a:r>
            <a:r>
              <a:rPr kumimoji="1" lang="ja-JP" altLang="en-US" sz="2400">
                <a:solidFill>
                  <a:schemeClr val="tx1"/>
                </a:solidFill>
              </a:rPr>
              <a:t>の水はおいしいです。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歩道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ほどう</a:t>
            </a:r>
            <a:r>
              <a:rPr kumimoji="1" lang="en-US" altLang="ja-JP" sz="2400" dirty="0">
                <a:solidFill>
                  <a:schemeClr val="tx1"/>
                </a:solidFill>
              </a:rPr>
              <a:t>	footpath, sidewalk	</a:t>
            </a:r>
            <a:r>
              <a:rPr kumimoji="1" lang="ja-JP" altLang="en-US" sz="2400" dirty="0">
                <a:solidFill>
                  <a:schemeClr val="tx1"/>
                </a:solidFill>
              </a:rPr>
              <a:t>あぶないですから、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歩道</a:t>
            </a:r>
            <a:r>
              <a:rPr kumimoji="1" lang="ja-JP" altLang="en-US" sz="2400" dirty="0">
                <a:solidFill>
                  <a:schemeClr val="tx1"/>
                </a:solidFill>
              </a:rPr>
              <a:t>をあるいて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</a:t>
            </a:r>
            <a:r>
              <a:rPr kumimoji="1" lang="ja-JP" altLang="en-US" sz="2400" b="1">
                <a:solidFill>
                  <a:schemeClr val="tx1"/>
                </a:solidFill>
              </a:rPr>
              <a:t>歩道</a:t>
            </a:r>
            <a:r>
              <a:rPr kumimoji="1" lang="ja-JP" altLang="en-US" sz="2400">
                <a:solidFill>
                  <a:schemeClr val="tx1"/>
                </a:solidFill>
              </a:rPr>
              <a:t>に車をとめてはいけません。</a:t>
            </a:r>
            <a:endParaRPr kumimoji="1" lang="ja-JP" altLang="en-US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道</a:t>
            </a:r>
            <a:r>
              <a:rPr kumimoji="1" lang="ja-JP" altLang="en-US" sz="2400">
                <a:solidFill>
                  <a:schemeClr val="tx1"/>
                </a:solidFill>
              </a:rPr>
              <a:t>	みち	</a:t>
            </a:r>
            <a:r>
              <a:rPr kumimoji="1" lang="en-US" altLang="ja-JP" sz="2400" dirty="0">
                <a:solidFill>
                  <a:schemeClr val="tx1"/>
                </a:solidFill>
              </a:rPr>
              <a:t>path, street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道</a:t>
            </a:r>
            <a:r>
              <a:rPr kumimoji="1" lang="ja-JP" altLang="en-US" sz="2400" dirty="0">
                <a:solidFill>
                  <a:schemeClr val="tx1"/>
                </a:solidFill>
              </a:rPr>
              <a:t>をまっすぐ行って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ください。／どの</a:t>
            </a:r>
            <a:r>
              <a:rPr kumimoji="1" lang="ja-JP" altLang="en-US" sz="2400" b="1">
                <a:solidFill>
                  <a:schemeClr val="tx1"/>
                </a:solidFill>
              </a:rPr>
              <a:t>道</a:t>
            </a:r>
            <a:r>
              <a:rPr kumimoji="1" lang="ja-JP" altLang="en-US" sz="2400">
                <a:solidFill>
                  <a:schemeClr val="tx1"/>
                </a:solidFill>
              </a:rPr>
              <a:t>ですか。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3492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970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031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65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4080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568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6634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995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80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1518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2327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839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926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水道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の水を飲まないでください。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あぶないですから、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歩道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をあるいてください。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をまっすぐ行ってください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697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way, street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ドウ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水道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すいどう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waterworks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歩道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ほどう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footpath, sidewalk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みち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みち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path, street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:a16="http://schemas.microsoft.com/office/drawing/2014/main" id="{FD8BDD9F-13DB-4871-B91B-F204584A3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49157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2022-09-13T23:56:15Z</dcterms:created>
  <dcterms:modified xsi:type="dcterms:W3CDTF">2022-09-13T23:56:35Z</dcterms:modified>
</cp:coreProperties>
</file>