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361"/>
  </p:normalViewPr>
  <p:slideViewPr>
    <p:cSldViewPr snapToGrid="0">
      <p:cViewPr varScale="1">
        <p:scale>
          <a:sx n="48" d="100"/>
          <a:sy n="48" d="100"/>
        </p:scale>
        <p:origin x="35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FA770-4E17-694C-B056-05051F01D612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AF4BD-1599-BA4D-BCB2-8E800EF535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17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営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営業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経営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運営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市営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市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営む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営業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えいぎょう</a:t>
            </a:r>
            <a:r>
              <a:rPr kumimoji="1" lang="en-US" altLang="ja-JP" baseline="0" dirty="0"/>
              <a:t>	business, sales	</a:t>
            </a:r>
            <a:r>
              <a:rPr kumimoji="1" lang="ja-JP" altLang="en-US" baseline="0"/>
              <a:t>本日の</a:t>
            </a:r>
            <a:r>
              <a:rPr kumimoji="1" lang="ja-JP" altLang="en-US" b="1" baseline="0"/>
              <a:t>営業</a:t>
            </a:r>
            <a:r>
              <a:rPr kumimoji="1" lang="ja-JP" altLang="en-US" baseline="0"/>
              <a:t>時間は終わりました。／妹は</a:t>
            </a:r>
            <a:r>
              <a:rPr kumimoji="1" lang="ja-JP" altLang="en-US" b="1" baseline="0"/>
              <a:t>営業</a:t>
            </a:r>
            <a:r>
              <a:rPr kumimoji="1" lang="ja-JP" altLang="en-US" baseline="0"/>
              <a:t>の仕事をしています。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経営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けいえい</a:t>
            </a:r>
            <a:r>
              <a:rPr kumimoji="1" lang="en-US" altLang="ja-JP" baseline="0" dirty="0"/>
              <a:t>	management, business	</a:t>
            </a:r>
            <a:r>
              <a:rPr kumimoji="1" lang="ja-JP" altLang="en-US" baseline="0"/>
              <a:t>あの会社は</a:t>
            </a:r>
            <a:r>
              <a:rPr kumimoji="1" lang="ja-JP" altLang="en-US" b="1" baseline="0"/>
              <a:t>経営</a:t>
            </a:r>
            <a:r>
              <a:rPr kumimoji="1" lang="ja-JP" altLang="en-US" baseline="0"/>
              <a:t>がうまくいっていないようです。／彼女はホテルとカフェを</a:t>
            </a:r>
            <a:r>
              <a:rPr kumimoji="1" lang="ja-JP" altLang="en-US" b="1" baseline="0"/>
              <a:t>経営</a:t>
            </a:r>
            <a:r>
              <a:rPr kumimoji="1" lang="ja-JP" altLang="en-US" baseline="0"/>
              <a:t>しています。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運営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うんえい</a:t>
            </a:r>
            <a:r>
              <a:rPr kumimoji="1" lang="en-US" altLang="ja-JP" baseline="0" dirty="0"/>
              <a:t>	management		</a:t>
            </a:r>
            <a:r>
              <a:rPr kumimoji="1" lang="ja-JP" altLang="en-US" baseline="0"/>
              <a:t>このカフェは大学生が</a:t>
            </a:r>
            <a:r>
              <a:rPr kumimoji="1" lang="ja-JP" altLang="en-US" b="1" baseline="0"/>
              <a:t>運営</a:t>
            </a:r>
            <a:r>
              <a:rPr kumimoji="1" lang="ja-JP" altLang="en-US" baseline="0"/>
              <a:t>しています。／学会が</a:t>
            </a:r>
            <a:r>
              <a:rPr kumimoji="1" lang="ja-JP" altLang="en-US" b="1" baseline="0"/>
              <a:t>運営</a:t>
            </a:r>
            <a:r>
              <a:rPr kumimoji="1" lang="ja-JP" altLang="en-US" baseline="0"/>
              <a:t>しているウェブサイトがあります。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市営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しえい</a:t>
            </a:r>
            <a:r>
              <a:rPr kumimoji="1" lang="en-US" altLang="ja-JP" baseline="0" dirty="0"/>
              <a:t>	city, municipal	</a:t>
            </a:r>
            <a:r>
              <a:rPr kumimoji="1" lang="ja-JP" altLang="en-US" baseline="0"/>
              <a:t>駅から</a:t>
            </a:r>
            <a:r>
              <a:rPr kumimoji="1" lang="ja-JP" altLang="en-US" b="1" baseline="0"/>
              <a:t>市営</a:t>
            </a:r>
            <a:r>
              <a:rPr kumimoji="1" lang="ja-JP" altLang="en-US" baseline="0"/>
              <a:t>バスに乗ってください。／夏休みに</a:t>
            </a:r>
            <a:r>
              <a:rPr kumimoji="1" lang="ja-JP" altLang="en-US" b="1" baseline="0"/>
              <a:t>市営</a:t>
            </a:r>
            <a:r>
              <a:rPr kumimoji="1" lang="ja-JP" altLang="en-US" baseline="0"/>
              <a:t>プールで水泳教室があります。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営む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いとなむ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run		</a:t>
            </a:r>
            <a:r>
              <a:rPr kumimoji="1" lang="ja-JP" altLang="en-US" baseline="0">
                <a:solidFill>
                  <a:schemeClr val="tx1"/>
                </a:solidFill>
              </a:rPr>
              <a:t>郊外で飲食店を</a:t>
            </a:r>
            <a:r>
              <a:rPr kumimoji="1" lang="ja-JP" altLang="en-US" b="1" baseline="0">
                <a:solidFill>
                  <a:schemeClr val="tx1"/>
                </a:solidFill>
              </a:rPr>
              <a:t>営んで</a:t>
            </a:r>
            <a:r>
              <a:rPr kumimoji="1" lang="ja-JP" altLang="en-US" baseline="0">
                <a:solidFill>
                  <a:schemeClr val="tx1"/>
                </a:solidFill>
              </a:rPr>
              <a:t>います。</a:t>
            </a:r>
            <a:r>
              <a:rPr kumimoji="1" lang="ja-JP" altLang="en-US" baseline="0"/>
              <a:t>／姉妹で花屋を</a:t>
            </a:r>
            <a:r>
              <a:rPr kumimoji="1" lang="ja-JP" altLang="en-US" b="1" baseline="0"/>
              <a:t>営んで</a:t>
            </a:r>
            <a:r>
              <a:rPr kumimoji="1" lang="ja-JP" altLang="en-US" baseline="0"/>
              <a:t>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70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250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19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91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10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90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32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33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15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3343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76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2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本日の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営業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時間は終わりました。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彼女はホテルとカフェを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学会が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運営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しているウェブサイトがあります。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バスに乗ってください。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manage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エイ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営業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えいぎょう</a:t>
                      </a:r>
                      <a:r>
                        <a:rPr kumimoji="1" lang="en-US" altLang="ja-JP" sz="2400" baseline="0" dirty="0"/>
                        <a:t>	business, sales</a:t>
                      </a:r>
                    </a:p>
                    <a:p>
                      <a:r>
                        <a:rPr kumimoji="1" lang="ja-JP" altLang="en-US" sz="2400" baseline="0"/>
                        <a:t>経営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けいえい</a:t>
                      </a:r>
                      <a:r>
                        <a:rPr kumimoji="1" lang="en-US" altLang="ja-JP" sz="2400" baseline="0" dirty="0"/>
                        <a:t>	management, business</a:t>
                      </a:r>
                    </a:p>
                    <a:p>
                      <a:r>
                        <a:rPr kumimoji="1" lang="ja-JP" altLang="en-US" sz="2400" baseline="0"/>
                        <a:t>運営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うんえい</a:t>
                      </a:r>
                      <a:r>
                        <a:rPr kumimoji="1" lang="en-US" altLang="ja-JP" sz="2400" baseline="0" dirty="0"/>
                        <a:t>	management	</a:t>
                      </a:r>
                    </a:p>
                    <a:p>
                      <a:r>
                        <a:rPr kumimoji="1" lang="ja-JP" altLang="en-US" sz="2400" baseline="0"/>
                        <a:t>市営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しえい</a:t>
                      </a:r>
                      <a:r>
                        <a:rPr kumimoji="1" lang="en-US" altLang="ja-JP" sz="2400" baseline="0" dirty="0"/>
                        <a:t>	city, municipal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いとな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4BF4832-1653-244C-A381-2D01E8A1A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762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269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2022-09-15T05:48:17Z</dcterms:created>
  <dcterms:modified xsi:type="dcterms:W3CDTF">2022-09-15T06:02:59Z</dcterms:modified>
</cp:coreProperties>
</file>