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5714"/>
  </p:normalViewPr>
  <p:slideViewPr>
    <p:cSldViewPr snapToGrid="0">
      <p:cViewPr varScale="1">
        <p:scale>
          <a:sx n="68" d="100"/>
          <a:sy n="68" d="100"/>
        </p:scale>
        <p:origin x="2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D74AC-CC3A-E040-9A85-CAB68612D708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8EE5C-CC1A-EC49-A3B0-63298B6D9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046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減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減少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>
                <a:latin typeface="+mn-lt"/>
              </a:rPr>
              <a:t>少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半減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>
                <a:latin typeface="+mn-lt"/>
              </a:rPr>
              <a:t>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減らす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減る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減少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げんしょう</a:t>
            </a:r>
            <a:r>
              <a:rPr kumimoji="1" lang="en-US" altLang="ja-JP" dirty="0">
                <a:latin typeface="+mn-lt"/>
              </a:rPr>
              <a:t>	decline, decrease	</a:t>
            </a:r>
            <a:r>
              <a:rPr kumimoji="1" lang="ja-JP" altLang="en-US">
                <a:latin typeface="+mn-lt"/>
              </a:rPr>
              <a:t>交通事故は昨年より</a:t>
            </a:r>
            <a:r>
              <a:rPr kumimoji="1" lang="en-US" altLang="ja-JP" dirty="0">
                <a:latin typeface="+mn-lt"/>
              </a:rPr>
              <a:t>10</a:t>
            </a:r>
            <a:r>
              <a:rPr kumimoji="1" lang="ja-JP" altLang="en-US">
                <a:latin typeface="+mn-lt"/>
              </a:rPr>
              <a:t>％</a:t>
            </a:r>
            <a:r>
              <a:rPr kumimoji="1" lang="ja-JP" altLang="en-US" b="1">
                <a:latin typeface="+mn-lt"/>
              </a:rPr>
              <a:t>減少</a:t>
            </a:r>
            <a:r>
              <a:rPr kumimoji="1" lang="ja-JP" altLang="en-US">
                <a:latin typeface="+mn-lt"/>
              </a:rPr>
              <a:t>しました。／人口</a:t>
            </a:r>
            <a:r>
              <a:rPr kumimoji="1" lang="ja-JP" altLang="en-US" b="1">
                <a:latin typeface="+mn-lt"/>
              </a:rPr>
              <a:t>減少</a:t>
            </a:r>
            <a:r>
              <a:rPr kumimoji="1" lang="ja-JP" altLang="en-US">
                <a:latin typeface="+mn-lt"/>
              </a:rPr>
              <a:t>のデメリットを考える。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半減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はんげん</a:t>
            </a:r>
            <a:r>
              <a:rPr kumimoji="1" lang="en-US" altLang="ja-JP" dirty="0">
                <a:latin typeface="+mn-lt"/>
              </a:rPr>
              <a:t>	to be reduced by half	</a:t>
            </a:r>
            <a:r>
              <a:rPr kumimoji="1" lang="ja-JP" altLang="en-US">
                <a:latin typeface="+mn-lt"/>
              </a:rPr>
              <a:t>昨年とくらべて、売り上げは</a:t>
            </a:r>
            <a:r>
              <a:rPr kumimoji="1" lang="ja-JP" altLang="en-US" b="1">
                <a:latin typeface="+mn-lt"/>
              </a:rPr>
              <a:t>半減</a:t>
            </a:r>
            <a:r>
              <a:rPr kumimoji="1" lang="ja-JP" altLang="en-US">
                <a:latin typeface="+mn-lt"/>
              </a:rPr>
              <a:t>した。／</a:t>
            </a:r>
            <a:r>
              <a:rPr kumimoji="1" lang="en-US" altLang="ja-JP" dirty="0">
                <a:latin typeface="+mn-lt"/>
              </a:rPr>
              <a:t>LED</a:t>
            </a:r>
            <a:r>
              <a:rPr kumimoji="1" lang="ja-JP" altLang="en-US">
                <a:latin typeface="+mn-lt"/>
              </a:rPr>
              <a:t>にしたら、電気代が</a:t>
            </a:r>
            <a:r>
              <a:rPr kumimoji="1" lang="ja-JP" altLang="en-US" b="1">
                <a:latin typeface="+mn-lt"/>
              </a:rPr>
              <a:t>半減</a:t>
            </a:r>
            <a:r>
              <a:rPr kumimoji="1" lang="ja-JP" altLang="en-US">
                <a:latin typeface="+mn-lt"/>
              </a:rPr>
              <a:t>しました。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減らす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へらす</a:t>
            </a:r>
            <a:r>
              <a:rPr kumimoji="1" lang="en-US" altLang="ja-JP" dirty="0">
                <a:latin typeface="+mn-lt"/>
              </a:rPr>
              <a:t>	to reduce, to decrease	</a:t>
            </a:r>
            <a:r>
              <a:rPr kumimoji="1" lang="ja-JP" altLang="en-US">
                <a:latin typeface="+mn-lt"/>
              </a:rPr>
              <a:t>できるだけ荷物を</a:t>
            </a:r>
            <a:r>
              <a:rPr kumimoji="1" lang="ja-JP" altLang="en-US" b="1">
                <a:latin typeface="+mn-lt"/>
              </a:rPr>
              <a:t>減らした</a:t>
            </a:r>
            <a:r>
              <a:rPr kumimoji="1" lang="ja-JP" altLang="en-US">
                <a:latin typeface="+mn-lt"/>
              </a:rPr>
              <a:t>ほうがいいですよ。／ゴミを</a:t>
            </a:r>
            <a:r>
              <a:rPr kumimoji="1" lang="ja-JP" altLang="en-US" b="1">
                <a:latin typeface="+mn-lt"/>
              </a:rPr>
              <a:t>減らす</a:t>
            </a:r>
            <a:r>
              <a:rPr kumimoji="1" lang="ja-JP" altLang="en-US">
                <a:latin typeface="+mn-lt"/>
              </a:rPr>
              <a:t>ための方法を考える。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減る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へる</a:t>
            </a:r>
            <a:r>
              <a:rPr kumimoji="1" lang="en-US" altLang="ja-JP" dirty="0">
                <a:latin typeface="+mn-lt"/>
              </a:rPr>
              <a:t>	to decrease		</a:t>
            </a:r>
            <a:r>
              <a:rPr kumimoji="1" lang="ja-JP" altLang="en-US">
                <a:latin typeface="+mn-lt"/>
              </a:rPr>
              <a:t>体重が２キロ</a:t>
            </a:r>
            <a:r>
              <a:rPr kumimoji="1" lang="ja-JP" altLang="en-US" b="1">
                <a:latin typeface="+mn-lt"/>
              </a:rPr>
              <a:t>減った</a:t>
            </a:r>
            <a:r>
              <a:rPr kumimoji="1" lang="ja-JP" altLang="en-US">
                <a:latin typeface="+mn-lt"/>
              </a:rPr>
              <a:t>。／若い人が</a:t>
            </a:r>
            <a:r>
              <a:rPr kumimoji="1" lang="ja-JP" altLang="en-US" b="1">
                <a:latin typeface="+mn-lt"/>
              </a:rPr>
              <a:t>減った</a:t>
            </a:r>
            <a:r>
              <a:rPr kumimoji="1" lang="ja-JP" altLang="en-US">
                <a:latin typeface="+mn-lt"/>
              </a:rPr>
              <a:t>。／テレビを買う学生が</a:t>
            </a:r>
            <a:r>
              <a:rPr kumimoji="1" lang="ja-JP" altLang="en-US" b="1">
                <a:latin typeface="+mn-lt"/>
              </a:rPr>
              <a:t>減った</a:t>
            </a:r>
            <a:r>
              <a:rPr kumimoji="1" lang="ja-JP" altLang="en-US">
                <a:latin typeface="+mn-lt"/>
              </a:rPr>
              <a:t>。／おなかが</a:t>
            </a:r>
            <a:r>
              <a:rPr kumimoji="1" lang="ja-JP" altLang="en-US" b="1">
                <a:latin typeface="+mn-lt"/>
              </a:rPr>
              <a:t>減った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696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125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5748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921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90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172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4990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8331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500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75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6330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57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6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交通事故は昨年より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％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減少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昨年とくらべて、売り上げは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半減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ゴミを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減らす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ための方法を考える。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体重が２キロ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減った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decrease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ゲン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減少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げんしょう</a:t>
                      </a:r>
                      <a:r>
                        <a:rPr kumimoji="1" lang="en-US" altLang="ja-JP" sz="2400" dirty="0">
                          <a:latin typeface="+mn-lt"/>
                        </a:rPr>
                        <a:t>	decline, decrease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半減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はんげん</a:t>
                      </a:r>
                      <a:r>
                        <a:rPr kumimoji="1" lang="en-US" altLang="ja-JP" sz="2400" dirty="0">
                          <a:latin typeface="+mn-lt"/>
                        </a:rPr>
                        <a:t>	to be reduced by half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へ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らす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へ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減らす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へらす</a:t>
                      </a:r>
                      <a:r>
                        <a:rPr kumimoji="1" lang="en-US" altLang="ja-JP" sz="2400" dirty="0">
                          <a:latin typeface="+mn-lt"/>
                        </a:rPr>
                        <a:t>	to reduce, to decrease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減る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へる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to decrease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EBBA7BC3-BCBE-734F-BC80-6BDA2FBCD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430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2022-09-15T00:52:19Z</dcterms:created>
  <dcterms:modified xsi:type="dcterms:W3CDTF">2022-09-15T00:53:04Z</dcterms:modified>
</cp:coreProperties>
</file>