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510"/>
  </p:normalViewPr>
  <p:slideViewPr>
    <p:cSldViewPr snapToGrid="0">
      <p:cViewPr varScale="1">
        <p:scale>
          <a:sx n="68" d="100"/>
          <a:sy n="68" d="100"/>
        </p:scale>
        <p:origin x="28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6C12B-04D3-EC44-8664-4C7F0184386A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0E242E-0B27-8A4E-ACA7-63FFCED5A3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966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飯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ご飯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朝ご飯</a:t>
            </a:r>
            <a:r>
              <a:rPr kumimoji="1" lang="en-US" altLang="ja-JP" dirty="0"/>
              <a:t>	N5	〔</a:t>
            </a:r>
            <a:r>
              <a:rPr kumimoji="1" lang="ja-JP" altLang="en-US"/>
              <a:t>朝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昼ご飯</a:t>
            </a:r>
            <a:r>
              <a:rPr kumimoji="1" lang="en-US" altLang="ja-JP" dirty="0"/>
              <a:t>	N5	〔</a:t>
            </a:r>
            <a:r>
              <a:rPr kumimoji="1" lang="ja-JP" altLang="en-US"/>
              <a:t>昼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>
                <a:solidFill>
                  <a:schemeClr val="tx1"/>
                </a:solidFill>
              </a:rPr>
              <a:t>晩ご飯	</a:t>
            </a:r>
            <a:r>
              <a:rPr kumimoji="1" lang="en-US" altLang="ja-JP" dirty="0"/>
              <a:t>N5	〔</a:t>
            </a:r>
            <a:r>
              <a:rPr kumimoji="1" lang="ja-JP" altLang="en-US">
                <a:solidFill>
                  <a:schemeClr val="tx1"/>
                </a:solidFill>
              </a:rPr>
              <a:t>晩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夕飯</a:t>
            </a:r>
            <a:r>
              <a:rPr kumimoji="1" lang="en-US" altLang="ja-JP" dirty="0"/>
              <a:t>	N5	〔</a:t>
            </a:r>
            <a:r>
              <a:rPr kumimoji="1" lang="ja-JP" altLang="en-US"/>
              <a:t>夕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飯</a:t>
            </a:r>
            <a:r>
              <a:rPr kumimoji="1" lang="en-US" altLang="ja-JP" dirty="0"/>
              <a:t>	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ご飯	ごはん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cooked rice, meal	</a:t>
            </a:r>
            <a:r>
              <a:rPr kumimoji="1" lang="ja-JP" altLang="en-US">
                <a:solidFill>
                  <a:schemeClr val="tx1"/>
                </a:solidFill>
              </a:rPr>
              <a:t>学食で魚と</a:t>
            </a:r>
            <a:r>
              <a:rPr kumimoji="1" lang="ja-JP" altLang="en-US" b="1">
                <a:solidFill>
                  <a:schemeClr val="tx1"/>
                </a:solidFill>
              </a:rPr>
              <a:t>ご飯</a:t>
            </a:r>
            <a:r>
              <a:rPr kumimoji="1" lang="ja-JP" altLang="en-US" b="0">
                <a:solidFill>
                  <a:schemeClr val="tx1"/>
                </a:solidFill>
              </a:rPr>
              <a:t>とみそしる</a:t>
            </a:r>
            <a:r>
              <a:rPr kumimoji="1" lang="ja-JP" altLang="en-US">
                <a:solidFill>
                  <a:schemeClr val="tx1"/>
                </a:solidFill>
              </a:rPr>
              <a:t>を食べました。／</a:t>
            </a:r>
            <a:r>
              <a:rPr kumimoji="1" lang="ja-JP" altLang="en-US" b="1">
                <a:solidFill>
                  <a:schemeClr val="tx1"/>
                </a:solidFill>
              </a:rPr>
              <a:t>ご飯</a:t>
            </a:r>
            <a:r>
              <a:rPr kumimoji="1" lang="ja-JP" altLang="en-US">
                <a:solidFill>
                  <a:schemeClr val="tx1"/>
                </a:solidFill>
              </a:rPr>
              <a:t>、いっしょに食べませんか。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朝ご飯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あさごはん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en-US" altLang="ja-JP" sz="1200" dirty="0">
                <a:solidFill>
                  <a:schemeClr val="tx1"/>
                </a:solidFill>
                <a:latin typeface="+mn-lt"/>
              </a:rPr>
              <a:t>breakfast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	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朝ご飯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は何を食べましたか。／今日は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朝ご飯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を食べませんでした。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昼ご飯	ひるごはん	</a:t>
            </a:r>
            <a:r>
              <a:rPr kumimoji="1" lang="en-US" altLang="ja-JP" dirty="0">
                <a:solidFill>
                  <a:schemeClr val="tx1"/>
                </a:solidFill>
              </a:rPr>
              <a:t>lunch		</a:t>
            </a:r>
            <a:r>
              <a:rPr kumimoji="1" lang="ja-JP" altLang="en-US">
                <a:solidFill>
                  <a:schemeClr val="tx1"/>
                </a:solidFill>
              </a:rPr>
              <a:t>いっしょに</a:t>
            </a:r>
            <a:r>
              <a:rPr kumimoji="1" lang="ja-JP" altLang="en-US" b="1">
                <a:solidFill>
                  <a:schemeClr val="tx1"/>
                </a:solidFill>
              </a:rPr>
              <a:t>昼ご飯</a:t>
            </a:r>
            <a:r>
              <a:rPr kumimoji="1" lang="ja-JP" altLang="en-US">
                <a:solidFill>
                  <a:schemeClr val="tx1"/>
                </a:solidFill>
              </a:rPr>
              <a:t>を食べに行きませんか。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／きょうの</a:t>
            </a:r>
            <a:r>
              <a:rPr kumimoji="1" lang="ja-JP" altLang="en-US" b="1">
                <a:solidFill>
                  <a:schemeClr val="tx1"/>
                </a:solidFill>
              </a:rPr>
              <a:t>昼ご飯</a:t>
            </a:r>
            <a:r>
              <a:rPr kumimoji="1" lang="ja-JP" altLang="en-US">
                <a:solidFill>
                  <a:schemeClr val="tx1"/>
                </a:solidFill>
              </a:rPr>
              <a:t>はおにぎりです。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晩ご飯	ばんごはん	</a:t>
            </a:r>
            <a:r>
              <a:rPr kumimoji="1" lang="en-US" altLang="ja-JP" dirty="0">
                <a:solidFill>
                  <a:schemeClr val="tx1"/>
                </a:solidFill>
              </a:rPr>
              <a:t>supper, dinner	</a:t>
            </a:r>
            <a:r>
              <a:rPr kumimoji="1" lang="ja-JP" altLang="en-US" sz="1200">
                <a:latin typeface="Segoe UI Historic" panose="020B0502040204020203" pitchFamily="34" charset="0"/>
              </a:rPr>
              <a:t>きのうの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晩ご飯</a:t>
            </a:r>
            <a:r>
              <a:rPr kumimoji="1" lang="ja-JP" altLang="en-US" sz="1200">
                <a:latin typeface="Segoe UI Historic" panose="020B0502040204020203" pitchFamily="34" charset="0"/>
              </a:rPr>
              <a:t>はカレーでした。／</a:t>
            </a:r>
            <a:r>
              <a:rPr kumimoji="1" lang="ja-JP" altLang="en-US">
                <a:solidFill>
                  <a:schemeClr val="tx1"/>
                </a:solidFill>
              </a:rPr>
              <a:t>きょうの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晩ご飯</a:t>
            </a:r>
            <a:r>
              <a:rPr kumimoji="1" lang="ja-JP" altLang="en-US" sz="1200">
                <a:latin typeface="Segoe UI Historic" panose="020B0502040204020203" pitchFamily="34" charset="0"/>
              </a:rPr>
              <a:t>、どうする？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夕飯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ゆうはん</a:t>
            </a:r>
            <a:r>
              <a:rPr kumimoji="1" lang="en-US" altLang="ja-JP" dirty="0">
                <a:solidFill>
                  <a:schemeClr val="tx1"/>
                </a:solidFill>
              </a:rPr>
              <a:t>	supper, dinner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いつも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夕飯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は私が</a:t>
            </a:r>
            <a:r>
              <a:rPr kumimoji="1" lang="ja-JP" altLang="en-US" sz="1200">
                <a:latin typeface="Segoe UI Historic" panose="020B0502040204020203" pitchFamily="34" charset="0"/>
              </a:rPr>
              <a:t>作ります。</a:t>
            </a:r>
            <a:r>
              <a:rPr kumimoji="1" lang="ja-JP" altLang="en-US">
                <a:solidFill>
                  <a:schemeClr val="tx1"/>
                </a:solidFill>
              </a:rPr>
              <a:t>／今日の</a:t>
            </a:r>
            <a:r>
              <a:rPr kumimoji="1" lang="ja-JP" altLang="en-US" b="1">
                <a:solidFill>
                  <a:schemeClr val="tx1"/>
                </a:solidFill>
              </a:rPr>
              <a:t>夕飯</a:t>
            </a:r>
            <a:r>
              <a:rPr kumimoji="1" lang="ja-JP" altLang="en-US">
                <a:solidFill>
                  <a:schemeClr val="tx1"/>
                </a:solidFill>
              </a:rPr>
              <a:t>は何？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飯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めし</a:t>
            </a:r>
            <a:r>
              <a:rPr kumimoji="1" lang="en-US" altLang="ja-JP" dirty="0">
                <a:solidFill>
                  <a:schemeClr val="tx1"/>
                </a:solidFill>
              </a:rPr>
              <a:t>	meal		</a:t>
            </a:r>
            <a:r>
              <a:rPr kumimoji="1" lang="ja-JP" altLang="en-US" b="1">
                <a:solidFill>
                  <a:schemeClr val="tx1"/>
                </a:solidFill>
              </a:rPr>
              <a:t>飯</a:t>
            </a:r>
            <a:r>
              <a:rPr kumimoji="1" lang="ja-JP" altLang="en-US">
                <a:solidFill>
                  <a:schemeClr val="tx1"/>
                </a:solidFill>
              </a:rPr>
              <a:t>、食った？／いそがしくて、昼</a:t>
            </a:r>
            <a:r>
              <a:rPr kumimoji="1" lang="ja-JP" altLang="en-US" b="1">
                <a:solidFill>
                  <a:schemeClr val="tx1"/>
                </a:solidFill>
              </a:rPr>
              <a:t>飯</a:t>
            </a:r>
            <a:r>
              <a:rPr kumimoji="1" lang="ja-JP" altLang="en-US">
                <a:solidFill>
                  <a:schemeClr val="tx1"/>
                </a:solidFill>
              </a:rPr>
              <a:t>食えなかったよ。／今日の晩</a:t>
            </a:r>
            <a:r>
              <a:rPr kumimoji="1" lang="ja-JP" altLang="en-US" b="1">
                <a:solidFill>
                  <a:schemeClr val="tx1"/>
                </a:solidFill>
              </a:rPr>
              <a:t>飯</a:t>
            </a:r>
            <a:r>
              <a:rPr kumimoji="1" lang="ja-JP" altLang="en-US">
                <a:solidFill>
                  <a:schemeClr val="tx1"/>
                </a:solidFill>
              </a:rPr>
              <a:t>何？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070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613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117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65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598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817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9237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967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5380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495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656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223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897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>
            <a:extLst>
              <a:ext uri="{FF2B5EF4-FFF2-40B4-BE49-F238E27FC236}">
                <a16:creationId xmlns:a16="http://schemas.microsoft.com/office/drawing/2014/main" id="{3A1F2403-8429-4AEE-B195-4723DE397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26456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57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cooked rice, meal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ハン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ご飯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ごはん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cooked rice, meal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朝ご飯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あさごはん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+mn-lt"/>
                        </a:rPr>
                        <a:t>breakfast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夕飯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ゆう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はん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supper, dinner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めし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4BF1131-CFF6-4CA8-8512-885686F0BE24}"/>
              </a:ext>
            </a:extLst>
          </p:cNvPr>
          <p:cNvSpPr txBox="1"/>
          <p:nvPr/>
        </p:nvSpPr>
        <p:spPr>
          <a:xfrm>
            <a:off x="516254" y="3594858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学食で魚と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ご飯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とみそしる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食べました。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今日は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朝ご飯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を食べませんでした。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いつも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夕飯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は私が作ります。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075231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2022-09-13T08:02:20Z</dcterms:created>
  <dcterms:modified xsi:type="dcterms:W3CDTF">2022-09-21T08:02:52Z</dcterms:modified>
</cp:coreProperties>
</file>