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8435"/>
  </p:normalViewPr>
  <p:slideViewPr>
    <p:cSldViewPr snapToGrid="0">
      <p:cViewPr varScale="1">
        <p:scale>
          <a:sx n="58" d="100"/>
          <a:sy n="58" d="100"/>
        </p:scale>
        <p:origin x="32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15EE0-F641-2A4C-BA5C-9F7E0FB6ADF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3B3B9-5C6C-0349-81D2-EF3DDEBC8A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821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悲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悲劇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劇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悲鳴</a:t>
            </a:r>
            <a:r>
              <a:rPr kumimoji="1" lang="en-US" altLang="ja-JP" dirty="0"/>
              <a:t>	N1	 〔</a:t>
            </a:r>
            <a:r>
              <a:rPr kumimoji="1" lang="ja-JP" altLang="en-US"/>
              <a:t>鳴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悲しい</a:t>
            </a:r>
            <a:r>
              <a:rPr kumimoji="1" lang="en-US" altLang="ja-JP" dirty="0"/>
              <a:t>	N4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悲しむ</a:t>
            </a:r>
            <a:r>
              <a:rPr kumimoji="1" lang="en-US" altLang="ja-JP" dirty="0"/>
              <a:t>	N2N3	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悲劇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ひげき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tragedy</a:t>
            </a:r>
            <a:r>
              <a:rPr kumimoji="1" lang="en-US" altLang="ja-JP" dirty="0"/>
              <a:t>		</a:t>
            </a:r>
            <a:r>
              <a:rPr kumimoji="1" lang="ja-JP" altLang="en-US"/>
              <a:t>この</a:t>
            </a:r>
            <a:r>
              <a:rPr kumimoji="1" lang="ja-JP" altLang="en-US" sz="1200" b="1"/>
              <a:t>悲劇</a:t>
            </a:r>
            <a:r>
              <a:rPr kumimoji="1" lang="ja-JP" altLang="en-US" sz="1200"/>
              <a:t>をくり返してはいけない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悲鳴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ひめい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scream</a:t>
            </a:r>
            <a:r>
              <a:rPr kumimoji="1" lang="en-US" altLang="ja-JP" dirty="0"/>
              <a:t>		</a:t>
            </a:r>
            <a:r>
              <a:rPr kumimoji="1" lang="ja-JP" altLang="en-US" sz="1200"/>
              <a:t>夜中に女の人の</a:t>
            </a:r>
            <a:r>
              <a:rPr kumimoji="1" lang="ja-JP" altLang="en-US" sz="1200" b="1"/>
              <a:t>悲鳴</a:t>
            </a:r>
            <a:r>
              <a:rPr kumimoji="1" lang="ja-JP" altLang="en-US" sz="1200"/>
              <a:t>が聞こえた</a:t>
            </a:r>
            <a:r>
              <a:rPr kumimoji="1" lang="ja-JP" altLang="en-US"/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悲しい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かなしい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sad</a:t>
            </a:r>
            <a:r>
              <a:rPr kumimoji="1" lang="en-US" altLang="ja-JP" dirty="0"/>
              <a:t>		</a:t>
            </a:r>
            <a:r>
              <a:rPr kumimoji="1" lang="ja-JP" altLang="en-US" sz="1200">
                <a:latin typeface="Segoe UI Historic" panose="020B0502040204020203" pitchFamily="34" charset="0"/>
              </a:rPr>
              <a:t>彼女と会えなくて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悲しい</a:t>
            </a:r>
            <a:r>
              <a:rPr kumimoji="1" lang="ja-JP" altLang="en-US">
                <a:latin typeface="+mn-lt"/>
              </a:rPr>
              <a:t>。／この曲を聞くと、</a:t>
            </a:r>
            <a:r>
              <a:rPr kumimoji="1" lang="ja-JP" altLang="en-US" b="1">
                <a:latin typeface="+mn-lt"/>
              </a:rPr>
              <a:t>悲しい</a:t>
            </a:r>
            <a:r>
              <a:rPr kumimoji="1" lang="ja-JP" altLang="en-US">
                <a:latin typeface="+mn-lt"/>
              </a:rPr>
              <a:t>気持ちになる。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悲しむ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かなしむ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to feel sad</a:t>
            </a:r>
            <a:r>
              <a:rPr kumimoji="1" lang="en-US" altLang="ja-JP" dirty="0"/>
              <a:t>		</a:t>
            </a:r>
            <a:r>
              <a:rPr kumimoji="1" lang="ja-JP" altLang="en-US" sz="1200"/>
              <a:t>多くの人が彼の死を</a:t>
            </a:r>
            <a:r>
              <a:rPr kumimoji="1" lang="ja-JP" altLang="en-US" sz="1200" b="1"/>
              <a:t>悲しんで</a:t>
            </a:r>
            <a:r>
              <a:rPr kumimoji="1" lang="ja-JP" altLang="en-US" sz="1200"/>
              <a:t>いる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5764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928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060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4637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020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0623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7583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68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240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7742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285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615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悲劇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をくり返してはいけない。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彼女と会えなくて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悲しい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多くの人が彼の死を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悲しんで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652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sad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ヒ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悲劇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ひげき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tragedy</a:t>
                      </a:r>
                    </a:p>
                    <a:p>
                      <a:r>
                        <a:rPr kumimoji="1" lang="en-US" altLang="ja-JP" sz="2400" dirty="0"/>
                        <a:t>		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かな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しい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悲しい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かなしい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sad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悲しむ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かなしむ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feel sad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E3862D53-63B6-2142-A729-8FAF3382F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08534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713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</Words>
  <Application>Microsoft Macintosh PowerPoint</Application>
  <PresentationFormat>ワイド画面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2022-09-15T07:38:53Z</dcterms:created>
  <dcterms:modified xsi:type="dcterms:W3CDTF">2022-09-15T07:39:42Z</dcterms:modified>
</cp:coreProperties>
</file>