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9320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8A444-A9B4-F342-8B43-88AB548FB8CF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D6118-D834-E248-B4AB-126232860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266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費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費用</a:t>
            </a:r>
            <a:r>
              <a:rPr kumimoji="1" lang="en-US" altLang="ja-JP" baseline="0" dirty="0"/>
              <a:t>	N2N3</a:t>
            </a:r>
            <a:r>
              <a:rPr kumimoji="1" lang="en-US" altLang="ja-JP" dirty="0"/>
              <a:t>	 〔</a:t>
            </a:r>
            <a:r>
              <a:rPr kumimoji="1" lang="ja-JP" altLang="en-US"/>
              <a:t>用</a:t>
            </a:r>
            <a:r>
              <a:rPr kumimoji="1" lang="en-US" altLang="ja-JP" dirty="0"/>
              <a:t>〕N4</a:t>
            </a:r>
            <a:r>
              <a:rPr kumimoji="1" lang="en-US" altLang="ja-JP" baseline="0" dirty="0"/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〜</a:t>
            </a:r>
            <a:r>
              <a:rPr kumimoji="1" lang="ja-JP" altLang="en-US" baseline="0"/>
              <a:t>費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　食費</a:t>
            </a:r>
            <a:r>
              <a:rPr kumimoji="1" lang="en-US" altLang="ja-JP" baseline="0" dirty="0"/>
              <a:t>		</a:t>
            </a:r>
            <a:r>
              <a:rPr kumimoji="1" lang="en-US" altLang="ja-JP" dirty="0"/>
              <a:t> 〔</a:t>
            </a:r>
            <a:r>
              <a:rPr kumimoji="1" lang="ja-JP" altLang="en-US"/>
              <a:t>食</a:t>
            </a:r>
            <a:r>
              <a:rPr kumimoji="1" lang="en-US" altLang="ja-JP" dirty="0"/>
              <a:t>〕N5</a:t>
            </a:r>
            <a:r>
              <a:rPr kumimoji="1" lang="en-US" altLang="ja-JP" baseline="0" dirty="0"/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　交通費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（交通）</a:t>
            </a:r>
            <a:r>
              <a:rPr kumimoji="1" lang="en-US" altLang="ja-JP" baseline="0" dirty="0"/>
              <a:t>N4	</a:t>
            </a:r>
            <a:r>
              <a:rPr kumimoji="1" lang="en-US" altLang="ja-JP" dirty="0"/>
              <a:t> 〔</a:t>
            </a:r>
            <a:r>
              <a:rPr kumimoji="1" lang="ja-JP" altLang="en-US"/>
              <a:t>交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　会費</a:t>
            </a:r>
            <a:r>
              <a:rPr kumimoji="1" lang="en-US" altLang="ja-JP" baseline="0" dirty="0"/>
              <a:t>		</a:t>
            </a:r>
            <a:r>
              <a:rPr kumimoji="1" lang="en-US" altLang="ja-JP" dirty="0"/>
              <a:t> 〔</a:t>
            </a:r>
            <a:r>
              <a:rPr kumimoji="1" lang="ja-JP" altLang="en-US"/>
              <a:t>会</a:t>
            </a:r>
            <a:r>
              <a:rPr kumimoji="1" lang="en-US" altLang="ja-JP" dirty="0"/>
              <a:t>〕N5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　学費</a:t>
            </a:r>
            <a:r>
              <a:rPr kumimoji="1" lang="en-US" altLang="ja-JP" baseline="0" dirty="0"/>
              <a:t>		</a:t>
            </a:r>
            <a:r>
              <a:rPr kumimoji="1" lang="en-US" altLang="ja-JP" dirty="0"/>
              <a:t> 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費やす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費用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ひよう</a:t>
            </a:r>
            <a:r>
              <a:rPr kumimoji="1" lang="en-US" altLang="ja-JP" dirty="0">
                <a:latin typeface="+mn-lt"/>
              </a:rPr>
              <a:t>	expenses		</a:t>
            </a:r>
            <a:r>
              <a:rPr kumimoji="1" lang="ja-JP" altLang="en-US" b="1">
                <a:latin typeface="+mn-lt"/>
              </a:rPr>
              <a:t>費用</a:t>
            </a:r>
            <a:r>
              <a:rPr kumimoji="1" lang="ja-JP" altLang="en-US">
                <a:latin typeface="+mn-lt"/>
              </a:rPr>
              <a:t>をかけずに結婚式を行う。／</a:t>
            </a:r>
            <a:r>
              <a:rPr kumimoji="1" lang="ja-JP" altLang="en-US" b="1">
                <a:latin typeface="+mn-lt"/>
              </a:rPr>
              <a:t>費用</a:t>
            </a:r>
            <a:r>
              <a:rPr kumimoji="1" lang="ja-JP" altLang="en-US">
                <a:latin typeface="+mn-lt"/>
              </a:rPr>
              <a:t>はいくらぐらいかかりますか。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食費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しょくひ</a:t>
            </a:r>
            <a:r>
              <a:rPr kumimoji="1" lang="en-US" altLang="ja-JP" dirty="0">
                <a:latin typeface="+mn-lt"/>
              </a:rPr>
              <a:t>	food expenses	</a:t>
            </a:r>
            <a:r>
              <a:rPr kumimoji="1" lang="ja-JP" altLang="en-US">
                <a:latin typeface="+mn-lt"/>
              </a:rPr>
              <a:t>１か月の</a:t>
            </a:r>
            <a:r>
              <a:rPr kumimoji="1" lang="ja-JP" altLang="en-US" b="1">
                <a:latin typeface="+mn-lt"/>
              </a:rPr>
              <a:t>食費</a:t>
            </a:r>
            <a:r>
              <a:rPr kumimoji="1" lang="ja-JP" altLang="en-US">
                <a:latin typeface="+mn-lt"/>
              </a:rPr>
              <a:t>は３万円ぐらいです。／</a:t>
            </a:r>
            <a:r>
              <a:rPr kumimoji="1" lang="ja-JP" altLang="en-US" b="1">
                <a:latin typeface="+mn-lt"/>
              </a:rPr>
              <a:t>食費</a:t>
            </a:r>
            <a:r>
              <a:rPr kumimoji="1" lang="ja-JP" altLang="en-US">
                <a:latin typeface="+mn-lt"/>
              </a:rPr>
              <a:t>をへらすため、弁当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べんとう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を作っています。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交通費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こうつうひ</a:t>
            </a:r>
            <a:r>
              <a:rPr kumimoji="1" lang="en-US" altLang="ja-JP" dirty="0">
                <a:latin typeface="+mn-lt"/>
              </a:rPr>
              <a:t>	transportation expenses	</a:t>
            </a:r>
            <a:r>
              <a:rPr kumimoji="1" lang="ja-JP" altLang="en-US">
                <a:latin typeface="+mn-lt"/>
              </a:rPr>
              <a:t>このアルバイトは</a:t>
            </a:r>
            <a:r>
              <a:rPr kumimoji="1" lang="ja-JP" altLang="en-US" b="1">
                <a:latin typeface="+mn-lt"/>
              </a:rPr>
              <a:t>交通費</a:t>
            </a:r>
            <a:r>
              <a:rPr kumimoji="1" lang="ja-JP" altLang="en-US" sz="1200"/>
              <a:t>も</a:t>
            </a:r>
            <a:r>
              <a:rPr kumimoji="1" lang="ja-JP" altLang="en-US">
                <a:latin typeface="+mn-lt"/>
              </a:rPr>
              <a:t>もらえます。／</a:t>
            </a:r>
            <a:r>
              <a:rPr kumimoji="1" lang="ja-JP" altLang="en-US" b="1">
                <a:latin typeface="+mn-lt"/>
              </a:rPr>
              <a:t>交通費</a:t>
            </a:r>
            <a:r>
              <a:rPr kumimoji="1" lang="ja-JP" altLang="en-US">
                <a:latin typeface="+mn-lt"/>
              </a:rPr>
              <a:t>は出ません。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会費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かいひ</a:t>
            </a:r>
            <a:r>
              <a:rPr kumimoji="1" lang="en-US" altLang="ja-JP" dirty="0">
                <a:latin typeface="+mn-lt"/>
              </a:rPr>
              <a:t>	membership fee	</a:t>
            </a:r>
            <a:r>
              <a:rPr kumimoji="1" lang="ja-JP" altLang="en-US" b="1">
                <a:latin typeface="+mn-lt"/>
              </a:rPr>
              <a:t>会費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5000</a:t>
            </a:r>
            <a:r>
              <a:rPr kumimoji="1" lang="ja-JP" altLang="en-US">
                <a:latin typeface="+mn-lt"/>
              </a:rPr>
              <a:t>円です。／受付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うけつけ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で</a:t>
            </a:r>
            <a:r>
              <a:rPr kumimoji="1" lang="ja-JP" altLang="en-US" b="1">
                <a:latin typeface="+mn-lt"/>
              </a:rPr>
              <a:t>会費</a:t>
            </a:r>
            <a:r>
              <a:rPr kumimoji="1" lang="ja-JP" altLang="en-US">
                <a:latin typeface="+mn-lt"/>
              </a:rPr>
              <a:t>を払ってください。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学費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がくひ</a:t>
            </a:r>
            <a:r>
              <a:rPr kumimoji="1" lang="en-US" altLang="ja-JP" dirty="0">
                <a:latin typeface="+mn-lt"/>
              </a:rPr>
              <a:t>	school expenses	</a:t>
            </a:r>
            <a:r>
              <a:rPr kumimoji="1" lang="ja-JP" altLang="en-US" b="1">
                <a:latin typeface="+mn-lt"/>
              </a:rPr>
              <a:t>学費</a:t>
            </a:r>
            <a:r>
              <a:rPr kumimoji="1" lang="ja-JP" altLang="en-US">
                <a:latin typeface="+mn-lt"/>
              </a:rPr>
              <a:t>は、大学や学部によって違います。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費やす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ついやす</a:t>
            </a:r>
            <a:r>
              <a:rPr kumimoji="1" lang="en-US" altLang="ja-JP" dirty="0">
                <a:latin typeface="+mn-lt"/>
              </a:rPr>
              <a:t>	to spend		</a:t>
            </a:r>
            <a:r>
              <a:rPr kumimoji="1" lang="ja-JP" altLang="en-US">
                <a:latin typeface="+mn-lt"/>
              </a:rPr>
              <a:t>新製品を作るのに、多くの時間を</a:t>
            </a:r>
            <a:r>
              <a:rPr kumimoji="1" lang="ja-JP" altLang="en-US" b="1">
                <a:latin typeface="+mn-lt"/>
              </a:rPr>
              <a:t>費やした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63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38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84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29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82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860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254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185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930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80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31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費用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をかけずに結婚式を行う。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１か月の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3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万円ぐらいです。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このアルバイトは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交通費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ももらえます。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expense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C7DD6AA-BA83-894B-BFAA-A4E9C5704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5449"/>
            <a:ext cx="986400" cy="986400"/>
          </a:xfrm>
          <a:prstGeom prst="rect">
            <a:avLst/>
          </a:prstGeom>
        </p:spPr>
      </p:pic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BAA86E92-A65A-C342-A5B5-06874D626618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費用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ひよう</a:t>
                      </a:r>
                      <a:r>
                        <a:rPr kumimoji="1" lang="en-US" altLang="ja-JP" sz="2400" dirty="0">
                          <a:latin typeface="+mn-lt"/>
                        </a:rPr>
                        <a:t>	expenses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食費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しょくひ</a:t>
                      </a:r>
                      <a:r>
                        <a:rPr kumimoji="1" lang="en-US" altLang="ja-JP" sz="2400" dirty="0">
                          <a:latin typeface="+mn-lt"/>
                        </a:rPr>
                        <a:t>	food expenses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交通費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こうつうひ</a:t>
                      </a:r>
                      <a:r>
                        <a:rPr kumimoji="1" lang="en-US" altLang="ja-JP" sz="2400" dirty="0">
                          <a:latin typeface="+mn-lt"/>
                        </a:rPr>
                        <a:t>	transportation expenses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会費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かいひ</a:t>
                      </a:r>
                      <a:r>
                        <a:rPr kumimoji="1" lang="en-US" altLang="ja-JP" sz="2400" dirty="0">
                          <a:latin typeface="+mn-lt"/>
                        </a:rPr>
                        <a:t>	membership fee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やす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2022-09-16T00:36:32Z</dcterms:created>
  <dcterms:modified xsi:type="dcterms:W3CDTF">2022-09-16T00:37:03Z</dcterms:modified>
</cp:coreProperties>
</file>