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388"/>
  </p:normalViewPr>
  <p:slideViewPr>
    <p:cSldViewPr snapToGrid="0">
      <p:cViewPr varScale="1">
        <p:scale>
          <a:sx n="59" d="100"/>
          <a:sy n="59" d="100"/>
        </p:scale>
        <p:origin x="3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CA5F7-03F0-C14E-B114-52E75A370F25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69732-AB5A-4248-B2F2-ABE8540FD9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703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報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solidFill>
                  <a:schemeClr val="tx1"/>
                </a:solidFill>
              </a:rPr>
              <a:t>告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予報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予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情報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情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報道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道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電報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電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ほうこく</a:t>
            </a:r>
            <a:r>
              <a:rPr kumimoji="1" lang="en-US" altLang="ja-JP" baseline="0" dirty="0">
                <a:solidFill>
                  <a:schemeClr val="tx1"/>
                </a:solidFill>
              </a:rPr>
              <a:t>	report	</a:t>
            </a:r>
            <a:r>
              <a:rPr kumimoji="1" lang="ja-JP" altLang="en-US" baseline="0">
                <a:solidFill>
                  <a:schemeClr val="tx1"/>
                </a:solidFill>
              </a:rPr>
              <a:t>部長に</a:t>
            </a:r>
            <a:r>
              <a:rPr kumimoji="1" lang="ja-JP" altLang="en-US" b="1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0">
                <a:solidFill>
                  <a:schemeClr val="tx1"/>
                </a:solidFill>
              </a:rPr>
              <a:t>しましたか。／計画は予定通りにすすんでいると</a:t>
            </a:r>
            <a:r>
              <a:rPr kumimoji="1" lang="ja-JP" altLang="en-US" b="1" baseline="0">
                <a:solidFill>
                  <a:schemeClr val="tx1"/>
                </a:solidFill>
              </a:rPr>
              <a:t>報告</a:t>
            </a:r>
            <a:r>
              <a:rPr kumimoji="1" lang="ja-JP" altLang="en-US" baseline="0">
                <a:solidFill>
                  <a:schemeClr val="tx1"/>
                </a:solidFill>
              </a:rPr>
              <a:t>がありました。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予報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よほう</a:t>
            </a:r>
            <a:r>
              <a:rPr kumimoji="1" lang="en-US" altLang="ja-JP" baseline="0" dirty="0"/>
              <a:t>	forecast	</a:t>
            </a:r>
            <a:r>
              <a:rPr kumimoji="1" lang="ja-JP" altLang="en-US" baseline="0"/>
              <a:t>明日は雨の</a:t>
            </a:r>
            <a:r>
              <a:rPr kumimoji="1" lang="ja-JP" altLang="en-US" b="1" baseline="0"/>
              <a:t>予報</a:t>
            </a:r>
            <a:r>
              <a:rPr kumimoji="1" lang="ja-JP" altLang="en-US" baseline="0"/>
              <a:t>です。／天気</a:t>
            </a:r>
            <a:r>
              <a:rPr kumimoji="1" lang="ja-JP" altLang="en-US" b="1" baseline="0"/>
              <a:t>予報</a:t>
            </a:r>
            <a:r>
              <a:rPr kumimoji="1" lang="ja-JP" altLang="en-US" baseline="0"/>
              <a:t>では明日はくもりだそうです。／天気</a:t>
            </a:r>
            <a:r>
              <a:rPr kumimoji="1" lang="ja-JP" altLang="en-US" b="1" baseline="0"/>
              <a:t>予報</a:t>
            </a:r>
            <a:r>
              <a:rPr kumimoji="1" lang="ja-JP" altLang="en-US" baseline="0"/>
              <a:t>、当たりましたね。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情報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じょうほう</a:t>
            </a:r>
            <a:r>
              <a:rPr kumimoji="1" lang="en-US" altLang="ja-JP" baseline="0" dirty="0"/>
              <a:t>	information	</a:t>
            </a:r>
            <a:r>
              <a:rPr kumimoji="1" lang="ja-JP" altLang="en-US" b="1" baseline="0"/>
              <a:t>情報</a:t>
            </a:r>
            <a:r>
              <a:rPr kumimoji="1" lang="ja-JP" altLang="en-US" baseline="0"/>
              <a:t>をありがとうございます。／ぜんぜん</a:t>
            </a:r>
            <a:r>
              <a:rPr kumimoji="1" lang="ja-JP" altLang="en-US" b="1" baseline="0"/>
              <a:t>情報</a:t>
            </a:r>
            <a:r>
              <a:rPr kumimoji="1" lang="ja-JP" altLang="en-US" baseline="0"/>
              <a:t>がなくて、不安でした。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報道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ほうどう</a:t>
            </a:r>
            <a:r>
              <a:rPr kumimoji="1" lang="en-US" altLang="ja-JP" baseline="0" dirty="0"/>
              <a:t>	news	</a:t>
            </a:r>
            <a:r>
              <a:rPr kumimoji="1" lang="ja-JP" altLang="en-US" baseline="0"/>
              <a:t>テレビは</a:t>
            </a:r>
            <a:r>
              <a:rPr kumimoji="1" lang="ja-JP" altLang="en-US" b="1" baseline="0"/>
              <a:t>報道</a:t>
            </a:r>
            <a:r>
              <a:rPr kumimoji="1" lang="ja-JP" altLang="en-US" baseline="0"/>
              <a:t>番組をよく見ます。／その事故、テレビでも</a:t>
            </a:r>
            <a:r>
              <a:rPr kumimoji="1" lang="ja-JP" altLang="en-US" b="1" baseline="0"/>
              <a:t>報道</a:t>
            </a:r>
            <a:r>
              <a:rPr kumimoji="1" lang="ja-JP" altLang="en-US" baseline="0"/>
              <a:t>されていました。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電報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でんぽう</a:t>
            </a:r>
            <a:r>
              <a:rPr kumimoji="1" lang="en-US" altLang="ja-JP" baseline="0" dirty="0"/>
              <a:t>	telegram	</a:t>
            </a:r>
            <a:r>
              <a:rPr kumimoji="1" lang="ja-JP" altLang="en-US" baseline="0"/>
              <a:t>結婚式に出席できないので、</a:t>
            </a:r>
            <a:r>
              <a:rPr kumimoji="1" lang="ja-JP" altLang="en-US" b="1" baseline="0"/>
              <a:t>電報</a:t>
            </a:r>
            <a:r>
              <a:rPr kumimoji="1" lang="ja-JP" altLang="en-US" baseline="0"/>
              <a:t>を送ろうと思います。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57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07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29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545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1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14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11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8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95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72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589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0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6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天気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では明日はくもりだそうです。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ぜんぜん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情報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がなくて、不安でした。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テレビは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報道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番組をよく見ます。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結婚式に出席できないので、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を送ろうと思います。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inform, report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ホウ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予報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よほう</a:t>
                      </a:r>
                      <a:r>
                        <a:rPr kumimoji="1" lang="en-US" altLang="ja-JP" sz="2400" baseline="0" dirty="0"/>
                        <a:t>	forecast</a:t>
                      </a:r>
                    </a:p>
                    <a:p>
                      <a:r>
                        <a:rPr kumimoji="1" lang="ja-JP" altLang="en-US" sz="2400" baseline="0"/>
                        <a:t>情報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じょうほう</a:t>
                      </a:r>
                      <a:r>
                        <a:rPr kumimoji="1" lang="en-US" altLang="ja-JP" sz="2400" baseline="0" dirty="0"/>
                        <a:t>	information</a:t>
                      </a:r>
                    </a:p>
                    <a:p>
                      <a:r>
                        <a:rPr kumimoji="1" lang="ja-JP" altLang="en-US" sz="2400" baseline="0"/>
                        <a:t>報道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ほうどう</a:t>
                      </a:r>
                      <a:r>
                        <a:rPr kumimoji="1" lang="en-US" altLang="ja-JP" sz="2400" baseline="0" dirty="0"/>
                        <a:t>	news</a:t>
                      </a:r>
                    </a:p>
                    <a:p>
                      <a:r>
                        <a:rPr kumimoji="1" lang="ja-JP" altLang="en-US" sz="2400" baseline="0"/>
                        <a:t>電報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でんぽう</a:t>
                      </a:r>
                      <a:r>
                        <a:rPr kumimoji="1" lang="en-US" altLang="ja-JP" sz="2400" baseline="0" dirty="0"/>
                        <a:t>	telegram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4D59FD2-784E-4548-B00D-3A641FF6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85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2022-09-15T07:34:04Z</dcterms:created>
  <dcterms:modified xsi:type="dcterms:W3CDTF">2022-09-15T07:34:27Z</dcterms:modified>
</cp:coreProperties>
</file>