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544"/>
  </p:normalViewPr>
  <p:slideViewPr>
    <p:cSldViewPr snapToGrid="0">
      <p:cViewPr varScale="1">
        <p:scale>
          <a:sx n="61" d="100"/>
          <a:sy n="6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58152-4443-1B4C-A56A-82C5ED697E5A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94156-41E1-F445-B896-DCEF3507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55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飲む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飲酒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酒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飲む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飲み物</a:t>
            </a:r>
            <a:r>
              <a:rPr kumimoji="1" lang="en-US" altLang="ja-JP" dirty="0"/>
              <a:t>	N5	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飲酒</a:t>
            </a:r>
            <a:r>
              <a:rPr kumimoji="1" lang="ja-JP" altLang="en-US" baseline="-25000">
                <a:solidFill>
                  <a:schemeClr val="tx1"/>
                </a:solidFill>
              </a:rPr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いんしゅ</a:t>
            </a:r>
            <a:r>
              <a:rPr kumimoji="1" lang="ja-JP" altLang="en-US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drinking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飲酒</a:t>
            </a:r>
            <a:r>
              <a:rPr kumimoji="1" lang="ja-JP" altLang="en-US" sz="1200">
                <a:latin typeface="Segoe UI Historic" panose="020B0502040204020203" pitchFamily="34" charset="0"/>
              </a:rPr>
              <a:t>運転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うんてん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はあぶないです。／病院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びょういん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の中での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飲酒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はだめです。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飲む</a:t>
            </a:r>
            <a:r>
              <a:rPr kumimoji="1" lang="ja-JP" altLang="en-US">
                <a:solidFill>
                  <a:schemeClr val="tx1"/>
                </a:solidFill>
              </a:rPr>
              <a:t>	のむ	</a:t>
            </a:r>
            <a:r>
              <a:rPr kumimoji="1" lang="en-US" altLang="ja-JP" dirty="0">
                <a:solidFill>
                  <a:schemeClr val="tx1"/>
                </a:solidFill>
              </a:rPr>
              <a:t>to drink	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まいあさ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、水を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飲みます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。／コーヒー、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飲みません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か。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飲み物</a:t>
            </a:r>
            <a:r>
              <a:rPr kumimoji="1" lang="ja-JP" altLang="en-US">
                <a:solidFill>
                  <a:schemeClr val="tx1"/>
                </a:solidFill>
              </a:rPr>
              <a:t>	のみも</a:t>
            </a:r>
            <a:r>
              <a:rPr kumimoji="1" lang="ja-JP" altLang="en-US" dirty="0">
                <a:solidFill>
                  <a:schemeClr val="tx1"/>
                </a:solidFill>
              </a:rPr>
              <a:t>の	</a:t>
            </a:r>
            <a:r>
              <a:rPr kumimoji="1" lang="en-US" altLang="ja-JP" dirty="0">
                <a:solidFill>
                  <a:schemeClr val="tx1"/>
                </a:solidFill>
              </a:rPr>
              <a:t>beverage	</a:t>
            </a:r>
            <a:r>
              <a:rPr kumimoji="1" lang="ja-JP" altLang="en-US" sz="1200">
                <a:latin typeface="Segoe UI Historic" panose="020B0502040204020203" pitchFamily="34" charset="0"/>
              </a:rPr>
              <a:t>ジュース、お茶、コーヒーなど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飲み物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がたくさん</a:t>
            </a:r>
            <a:r>
              <a:rPr kumimoji="1" lang="ja-JP" altLang="en-US" sz="1200">
                <a:latin typeface="Segoe UI Historic" panose="020B0502040204020203" pitchFamily="34" charset="0"/>
              </a:rPr>
              <a:t>あります。／何か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飲み物</a:t>
            </a:r>
            <a:r>
              <a:rPr kumimoji="1" lang="ja-JP" altLang="en-US" sz="1200">
                <a:latin typeface="Segoe UI Historic" panose="020B0502040204020203" pitchFamily="34" charset="0"/>
              </a:rPr>
              <a:t>を買ってきてください。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16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70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76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44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5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61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47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48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43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01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58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9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5F1DF57-96A5-4380-8249-0BAFD202E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drink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イン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の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む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飲む　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のむ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drink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飲み物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のみも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beverage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AA0407E-1F67-477A-8182-88D2AAB59BF8}"/>
              </a:ext>
            </a:extLst>
          </p:cNvPr>
          <p:cNvSpPr txBox="1"/>
          <p:nvPr/>
        </p:nvSpPr>
        <p:spPr>
          <a:xfrm>
            <a:off x="389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まいあさ、水を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飲みます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ジュース、お茶、コーヒーなど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飲み物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がたくさん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729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2022-09-09T06:18:57Z</dcterms:created>
  <dcterms:modified xsi:type="dcterms:W3CDTF">2022-09-21T07:32:11Z</dcterms:modified>
</cp:coreProperties>
</file>