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7959"/>
  </p:normalViewPr>
  <p:slideViewPr>
    <p:cSldViewPr snapToGrid="0">
      <p:cViewPr varScale="1">
        <p:scale>
          <a:sx n="44" d="100"/>
          <a:sy n="44" d="100"/>
        </p:scale>
        <p:origin x="3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406B60-DCCC-404A-B48A-241EFAE6D5EE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8A1BDE-9C01-E24E-96AC-F6094002FC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0501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場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会場</a:t>
            </a:r>
            <a:r>
              <a:rPr kumimoji="1" lang="en-US" altLang="ja-JP" dirty="0"/>
              <a:t>	N4	〔</a:t>
            </a:r>
            <a:r>
              <a:rPr kumimoji="1" lang="ja-JP" altLang="en-US"/>
              <a:t>会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工場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工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r>
              <a:rPr kumimoji="1" lang="ja-JP" altLang="en-US"/>
              <a:t>駐車場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駐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車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〕N5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　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※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駐車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:N2N3</a:t>
            </a:r>
            <a:endParaRPr kumimoji="1" lang="en-US" altLang="ja-JP" dirty="0"/>
          </a:p>
          <a:p>
            <a:r>
              <a:rPr kumimoji="1" lang="ja-JP" altLang="en-US"/>
              <a:t>運動場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動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〕N4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　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※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運動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: N4</a:t>
            </a:r>
            <a:endParaRPr kumimoji="1" lang="en-US" altLang="ja-JP" dirty="0"/>
          </a:p>
          <a:p>
            <a:r>
              <a:rPr kumimoji="1" lang="ja-JP" altLang="en-US"/>
              <a:t>場所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所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endParaRPr kumimoji="1" lang="en-US" altLang="ja-JP" dirty="0"/>
          </a:p>
          <a:p>
            <a:r>
              <a:rPr kumimoji="1" lang="ja-JP" altLang="en-US"/>
              <a:t>場合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合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endParaRPr kumimoji="1" lang="en-US" altLang="ja-JP" dirty="0"/>
          </a:p>
          <a:p>
            <a:r>
              <a:rPr kumimoji="1" lang="ja-JP" altLang="en-US"/>
              <a:t>広場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広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r>
              <a:rPr kumimoji="1" lang="ja-JP" altLang="en-US"/>
              <a:t>売り場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売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会場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かいじょう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		venue		</a:t>
            </a:r>
            <a:r>
              <a:rPr kumimoji="1" lang="ja-JP" altLang="en-US" sz="2400" dirty="0">
                <a:solidFill>
                  <a:schemeClr val="tx1"/>
                </a:solidFill>
              </a:rPr>
              <a:t>コンサートの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会場</a:t>
            </a:r>
            <a:r>
              <a:rPr kumimoji="1" lang="ja-JP" altLang="en-US" sz="2400" dirty="0">
                <a:solidFill>
                  <a:schemeClr val="tx1"/>
                </a:solidFill>
              </a:rPr>
              <a:t>まで駅</a:t>
            </a:r>
            <a:r>
              <a:rPr kumimoji="1" lang="ja-JP" altLang="en-US" sz="2400">
                <a:solidFill>
                  <a:schemeClr val="tx1"/>
                </a:solidFill>
              </a:rPr>
              <a:t>から歩いて５分です。／</a:t>
            </a:r>
            <a:r>
              <a:rPr kumimoji="1" lang="ja-JP" altLang="en-US" sz="2400" b="1">
                <a:solidFill>
                  <a:schemeClr val="tx1"/>
                </a:solidFill>
              </a:rPr>
              <a:t>会場</a:t>
            </a:r>
            <a:r>
              <a:rPr kumimoji="1" lang="ja-JP" altLang="en-US" sz="2400">
                <a:solidFill>
                  <a:schemeClr val="tx1"/>
                </a:solidFill>
              </a:rPr>
              <a:t>には</a:t>
            </a:r>
            <a:r>
              <a:rPr kumimoji="1" lang="ja-JP" altLang="en-US" sz="2400" b="1">
                <a:solidFill>
                  <a:schemeClr val="tx1"/>
                </a:solidFill>
              </a:rPr>
              <a:t>駐車場</a:t>
            </a:r>
            <a:r>
              <a:rPr kumimoji="1" lang="ja-JP" altLang="en-US" sz="2400">
                <a:solidFill>
                  <a:schemeClr val="tx1"/>
                </a:solidFill>
              </a:rPr>
              <a:t>がありません。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工場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こうじょう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		factory		</a:t>
            </a:r>
            <a:r>
              <a:rPr kumimoji="1" lang="ja-JP" altLang="en-US" sz="2400" dirty="0">
                <a:solidFill>
                  <a:schemeClr val="tx1"/>
                </a:solidFill>
              </a:rPr>
              <a:t>家の近くに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工場</a:t>
            </a:r>
            <a:r>
              <a:rPr kumimoji="1" lang="ja-JP" altLang="en-US" sz="2400" dirty="0">
                <a:solidFill>
                  <a:schemeClr val="tx1"/>
                </a:solidFill>
              </a:rPr>
              <a:t>が</a:t>
            </a:r>
            <a:r>
              <a:rPr kumimoji="1" lang="ja-JP" altLang="en-US" sz="2400">
                <a:solidFill>
                  <a:schemeClr val="tx1"/>
                </a:solidFill>
              </a:rPr>
              <a:t>あります。／彼はビール</a:t>
            </a:r>
            <a:r>
              <a:rPr kumimoji="1" lang="ja-JP" altLang="en-US" sz="2400" b="1">
                <a:solidFill>
                  <a:schemeClr val="tx1"/>
                </a:solidFill>
              </a:rPr>
              <a:t>工場</a:t>
            </a:r>
            <a:r>
              <a:rPr kumimoji="1" lang="ja-JP" altLang="en-US" sz="2400">
                <a:solidFill>
                  <a:schemeClr val="tx1"/>
                </a:solidFill>
              </a:rPr>
              <a:t>ではたらいています。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駐車場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ちゅうしゃじょう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	parking lot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このスーパーは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駐車場</a:t>
            </a:r>
            <a:r>
              <a:rPr kumimoji="1" lang="ja-JP" altLang="en-US" sz="2400" dirty="0">
                <a:solidFill>
                  <a:schemeClr val="tx1"/>
                </a:solidFill>
              </a:rPr>
              <a:t>が広い</a:t>
            </a:r>
            <a:r>
              <a:rPr kumimoji="1" lang="ja-JP" altLang="en-US" sz="2400">
                <a:solidFill>
                  <a:schemeClr val="tx1"/>
                </a:solidFill>
              </a:rPr>
              <a:t>です。／</a:t>
            </a:r>
            <a:r>
              <a:rPr kumimoji="1" lang="ja-JP" altLang="en-US" sz="2400" b="0">
                <a:solidFill>
                  <a:schemeClr val="tx1"/>
                </a:solidFill>
              </a:rPr>
              <a:t>店</a:t>
            </a:r>
            <a:r>
              <a:rPr kumimoji="1" lang="ja-JP" altLang="en-US" sz="2400">
                <a:solidFill>
                  <a:schemeClr val="tx1"/>
                </a:solidFill>
              </a:rPr>
              <a:t>には</a:t>
            </a:r>
            <a:r>
              <a:rPr kumimoji="1" lang="ja-JP" altLang="en-US" sz="2400" b="1">
                <a:solidFill>
                  <a:schemeClr val="tx1"/>
                </a:solidFill>
              </a:rPr>
              <a:t>駐車場</a:t>
            </a:r>
            <a:r>
              <a:rPr kumimoji="1" lang="ja-JP" altLang="en-US" sz="2400">
                <a:solidFill>
                  <a:schemeClr val="tx1"/>
                </a:solidFill>
              </a:rPr>
              <a:t>がありません。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運動場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うんどうじょう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		playground, schoolyard	</a:t>
            </a:r>
            <a:r>
              <a:rPr kumimoji="1" lang="ja-JP" altLang="en-US" sz="2400" dirty="0">
                <a:solidFill>
                  <a:schemeClr val="tx1"/>
                </a:solidFill>
              </a:rPr>
              <a:t>小学校の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運動場</a:t>
            </a:r>
            <a:r>
              <a:rPr kumimoji="1" lang="ja-JP" altLang="en-US" sz="2400" dirty="0">
                <a:solidFill>
                  <a:schemeClr val="tx1"/>
                </a:solidFill>
              </a:rPr>
              <a:t>で防災訓練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ぼうさい くんれん</a:t>
            </a:r>
            <a:r>
              <a:rPr kumimoji="1" lang="en-US" altLang="ja-JP" sz="2400" dirty="0">
                <a:solidFill>
                  <a:schemeClr val="tx1"/>
                </a:solidFill>
              </a:rPr>
              <a:t>: emergency drill)</a:t>
            </a:r>
            <a:r>
              <a:rPr kumimoji="1" lang="ja-JP" altLang="en-US" sz="2400" dirty="0">
                <a:solidFill>
                  <a:schemeClr val="tx1"/>
                </a:solidFill>
              </a:rPr>
              <a:t>が</a:t>
            </a:r>
            <a:r>
              <a:rPr kumimoji="1" lang="ja-JP" altLang="en-US" sz="2400">
                <a:solidFill>
                  <a:schemeClr val="tx1"/>
                </a:solidFill>
              </a:rPr>
              <a:t>ありました。／子どもたちは</a:t>
            </a:r>
            <a:r>
              <a:rPr kumimoji="1" lang="ja-JP" altLang="en-US" sz="2400" b="1">
                <a:solidFill>
                  <a:schemeClr val="tx1"/>
                </a:solidFill>
              </a:rPr>
              <a:t>運動場</a:t>
            </a:r>
            <a:r>
              <a:rPr kumimoji="1" lang="ja-JP" altLang="en-US" sz="2400">
                <a:solidFill>
                  <a:schemeClr val="tx1"/>
                </a:solidFill>
              </a:rPr>
              <a:t>であそんでいます。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場所	ばしょ</a:t>
            </a:r>
            <a:r>
              <a:rPr kumimoji="1" lang="ja-JP" altLang="en-US" sz="240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	place, location	</a:t>
            </a:r>
            <a:r>
              <a:rPr kumimoji="1" lang="ja-JP" altLang="en-US" sz="2400" dirty="0">
                <a:solidFill>
                  <a:schemeClr val="tx1"/>
                </a:solidFill>
              </a:rPr>
              <a:t>ひさしぶりに会いましたから、どこか静かな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場所</a:t>
            </a:r>
            <a:r>
              <a:rPr kumimoji="1" lang="ja-JP" altLang="en-US" sz="2400" dirty="0">
                <a:solidFill>
                  <a:schemeClr val="tx1"/>
                </a:solidFill>
              </a:rPr>
              <a:t>で話したい</a:t>
            </a:r>
            <a:r>
              <a:rPr kumimoji="1" lang="ja-JP" altLang="en-US" sz="2400">
                <a:solidFill>
                  <a:schemeClr val="tx1"/>
                </a:solidFill>
              </a:rPr>
              <a:t>です。／店の</a:t>
            </a:r>
            <a:r>
              <a:rPr kumimoji="1" lang="ja-JP" altLang="en-US" sz="2400" b="1">
                <a:solidFill>
                  <a:schemeClr val="tx1"/>
                </a:solidFill>
              </a:rPr>
              <a:t>場所</a:t>
            </a:r>
            <a:r>
              <a:rPr kumimoji="1" lang="ja-JP" altLang="en-US" sz="2400">
                <a:solidFill>
                  <a:schemeClr val="tx1"/>
                </a:solidFill>
              </a:rPr>
              <a:t>、しっていますか。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場合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ばあい</a:t>
            </a:r>
            <a:r>
              <a:rPr kumimoji="1" lang="en-US" altLang="ja-JP" sz="2400" dirty="0">
                <a:solidFill>
                  <a:schemeClr val="tx1"/>
                </a:solidFill>
              </a:rPr>
              <a:t>		case		</a:t>
            </a:r>
            <a:r>
              <a:rPr kumimoji="1" lang="ja-JP" altLang="en-US" sz="2400" dirty="0">
                <a:solidFill>
                  <a:schemeClr val="tx1"/>
                </a:solidFill>
              </a:rPr>
              <a:t>雨が降った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場合</a:t>
            </a:r>
            <a:r>
              <a:rPr kumimoji="1" lang="ja-JP" altLang="en-US" sz="2400" dirty="0">
                <a:solidFill>
                  <a:schemeClr val="tx1"/>
                </a:solidFill>
              </a:rPr>
              <a:t>は、遠足は中止</a:t>
            </a:r>
            <a:r>
              <a:rPr kumimoji="1" lang="ja-JP" altLang="en-US" sz="2400">
                <a:solidFill>
                  <a:schemeClr val="tx1"/>
                </a:solidFill>
              </a:rPr>
              <a:t>です。／４人で行く</a:t>
            </a:r>
            <a:r>
              <a:rPr kumimoji="1" lang="ja-JP" altLang="en-US" sz="2400" b="1">
                <a:solidFill>
                  <a:schemeClr val="tx1"/>
                </a:solidFill>
              </a:rPr>
              <a:t>場合</a:t>
            </a:r>
            <a:r>
              <a:rPr kumimoji="1" lang="ja-JP" altLang="en-US" sz="2400">
                <a:solidFill>
                  <a:schemeClr val="tx1"/>
                </a:solidFill>
              </a:rPr>
              <a:t>は、タクシーのほうが安いです。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広場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ひろば</a:t>
            </a:r>
            <a:r>
              <a:rPr kumimoji="1" lang="en-US" altLang="ja-JP" sz="2400" dirty="0">
                <a:solidFill>
                  <a:schemeClr val="tx1"/>
                </a:solidFill>
              </a:rPr>
              <a:t>		(public) square 	</a:t>
            </a:r>
            <a:r>
              <a:rPr kumimoji="1" lang="ja-JP" altLang="en-US" sz="2400" dirty="0">
                <a:solidFill>
                  <a:schemeClr val="tx1"/>
                </a:solidFill>
              </a:rPr>
              <a:t>駅の近くの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広場</a:t>
            </a:r>
            <a:r>
              <a:rPr kumimoji="1" lang="ja-JP" altLang="en-US" sz="2400" dirty="0">
                <a:solidFill>
                  <a:schemeClr val="tx1"/>
                </a:solidFill>
              </a:rPr>
              <a:t>でフリーマーケットをして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います。／この</a:t>
            </a:r>
            <a:r>
              <a:rPr kumimoji="1" lang="ja-JP" altLang="en-US" sz="2400" b="1">
                <a:solidFill>
                  <a:schemeClr val="tx1"/>
                </a:solidFill>
              </a:rPr>
              <a:t>広場</a:t>
            </a:r>
            <a:r>
              <a:rPr kumimoji="1" lang="ja-JP" altLang="en-US" sz="2400">
                <a:solidFill>
                  <a:schemeClr val="tx1"/>
                </a:solidFill>
              </a:rPr>
              <a:t>ではコンサートもできます。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売り場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うりば</a:t>
            </a:r>
            <a:r>
              <a:rPr kumimoji="1" lang="en-US" altLang="ja-JP" sz="2400" dirty="0">
                <a:solidFill>
                  <a:schemeClr val="tx1"/>
                </a:solidFill>
              </a:rPr>
              <a:t>		sales floor, counter	</a:t>
            </a:r>
            <a:r>
              <a:rPr kumimoji="1" lang="ja-JP" altLang="en-US" sz="2400">
                <a:solidFill>
                  <a:schemeClr val="tx1"/>
                </a:solidFill>
              </a:rPr>
              <a:t>すみません。か</a:t>
            </a:r>
            <a:r>
              <a:rPr kumimoji="1" lang="ja-JP" altLang="en-US" sz="2400" dirty="0">
                <a:solidFill>
                  <a:schemeClr val="tx1"/>
                </a:solidFill>
              </a:rPr>
              <a:t>ばん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売り場</a:t>
            </a:r>
            <a:r>
              <a:rPr kumimoji="1" lang="ja-JP" altLang="en-US" sz="2400" dirty="0">
                <a:solidFill>
                  <a:schemeClr val="tx1"/>
                </a:solidFill>
              </a:rPr>
              <a:t>はどこです</a:t>
            </a:r>
            <a:r>
              <a:rPr kumimoji="1" lang="ja-JP" altLang="en-US" sz="2400">
                <a:solidFill>
                  <a:schemeClr val="tx1"/>
                </a:solidFill>
              </a:rPr>
              <a:t>か。／ドレッシングはやさい</a:t>
            </a:r>
            <a:r>
              <a:rPr kumimoji="1" lang="ja-JP" altLang="en-US" sz="2400" b="1">
                <a:solidFill>
                  <a:schemeClr val="tx1"/>
                </a:solidFill>
              </a:rPr>
              <a:t>売り場</a:t>
            </a:r>
            <a:r>
              <a:rPr kumimoji="1" lang="ja-JP" altLang="en-US" sz="2400">
                <a:solidFill>
                  <a:schemeClr val="tx1"/>
                </a:solidFill>
              </a:rPr>
              <a:t>にあります。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8716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4954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013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28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7396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4452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071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6988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183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8210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1693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9715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7874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コンサートの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会場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まで駅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から歩いて５分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このスーパーは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駐車場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が広いです。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ひさしぶりに会いましたから、どこか静かな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場所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で話したいです。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すみません。か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ばん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売り場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はどこですか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9062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place, scene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ジョウ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会場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かいじょう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venue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駐車場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ちゅうしゃじょう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parking lot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ば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場所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ばしょ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place, location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売り場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うりば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sales floor, counter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8">
            <a:extLst>
              <a:ext uri="{FF2B5EF4-FFF2-40B4-BE49-F238E27FC236}">
                <a16:creationId xmlns:a16="http://schemas.microsoft.com/office/drawing/2014/main" id="{DE917B4C-4DAB-4C9C-B150-40C5926A8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6563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414</Words>
  <Application>Microsoft Macintosh PowerPoint</Application>
  <PresentationFormat>ワイド画面</PresentationFormat>
  <Paragraphs>34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2022-09-14T07:37:38Z</dcterms:created>
  <dcterms:modified xsi:type="dcterms:W3CDTF">2022-09-14T07:38:09Z</dcterms:modified>
</cp:coreProperties>
</file>