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0612"/>
  </p:normalViewPr>
  <p:slideViewPr>
    <p:cSldViewPr snapToGrid="0">
      <p:cViewPr varScale="1">
        <p:scale>
          <a:sx n="61" d="100"/>
          <a:sy n="61" d="100"/>
        </p:scale>
        <p:origin x="30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3EFEAA-18F1-094B-AAB7-98CD27AB338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CEA3D-2DD2-8546-A514-E6C21AA67B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572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過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通過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通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過去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去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過ごす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過ぎる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通過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つうか</a:t>
            </a:r>
            <a:r>
              <a:rPr kumimoji="1" lang="en-US" altLang="ja-JP" dirty="0">
                <a:latin typeface="+mn-lt"/>
              </a:rPr>
              <a:t>	pass, passing, transit	</a:t>
            </a:r>
            <a:r>
              <a:rPr kumimoji="1" lang="ja-JP" altLang="en-US">
                <a:latin typeface="+mn-lt"/>
              </a:rPr>
              <a:t>今、電車は上田駅を</a:t>
            </a:r>
            <a:r>
              <a:rPr kumimoji="1" lang="ja-JP" altLang="en-US" b="1">
                <a:latin typeface="+mn-lt"/>
              </a:rPr>
              <a:t>通過</a:t>
            </a:r>
            <a:r>
              <a:rPr kumimoji="1" lang="ja-JP" altLang="en-US">
                <a:latin typeface="+mn-lt"/>
              </a:rPr>
              <a:t>しました。／　まもなくバスはトンネルを</a:t>
            </a:r>
            <a:r>
              <a:rPr kumimoji="1" lang="ja-JP" altLang="en-US" b="1">
                <a:latin typeface="+mn-lt"/>
              </a:rPr>
              <a:t>通過</a:t>
            </a:r>
            <a:r>
              <a:rPr kumimoji="1" lang="ja-JP" altLang="en-US">
                <a:latin typeface="+mn-lt"/>
              </a:rPr>
              <a:t>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過去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かこ</a:t>
            </a:r>
            <a:r>
              <a:rPr kumimoji="1" lang="en-US" altLang="ja-JP" dirty="0">
                <a:latin typeface="+mn-lt"/>
              </a:rPr>
              <a:t>	the past		</a:t>
            </a:r>
            <a:r>
              <a:rPr kumimoji="1" lang="ja-JP" altLang="en-US" b="1">
                <a:latin typeface="+mn-lt"/>
              </a:rPr>
              <a:t>過去</a:t>
            </a:r>
            <a:r>
              <a:rPr kumimoji="1" lang="ja-JP" altLang="en-US">
                <a:latin typeface="+mn-lt"/>
              </a:rPr>
              <a:t>に同じようなことがありました。／</a:t>
            </a:r>
            <a:r>
              <a:rPr kumimoji="1" lang="ja-JP" altLang="en-US" b="1">
                <a:latin typeface="+mn-lt"/>
              </a:rPr>
              <a:t>過去</a:t>
            </a:r>
            <a:r>
              <a:rPr kumimoji="1" lang="ja-JP" altLang="en-US">
                <a:latin typeface="+mn-lt"/>
              </a:rPr>
              <a:t>より今が大切です。／</a:t>
            </a:r>
            <a:r>
              <a:rPr kumimoji="1" lang="ja-JP" altLang="en-US" b="1">
                <a:latin typeface="+mn-lt"/>
              </a:rPr>
              <a:t>過去</a:t>
            </a:r>
            <a:r>
              <a:rPr kumimoji="1" lang="ja-JP" altLang="en-US">
                <a:latin typeface="+mn-lt"/>
              </a:rPr>
              <a:t>のことは忘れましょう。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過ごす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すごす</a:t>
            </a:r>
            <a:r>
              <a:rPr kumimoji="1" lang="en-US" altLang="ja-JP" dirty="0">
                <a:latin typeface="+mn-lt"/>
              </a:rPr>
              <a:t>	to spend (time)	</a:t>
            </a:r>
            <a:r>
              <a:rPr kumimoji="1" lang="ja-JP" altLang="en-US">
                <a:latin typeface="+mn-lt"/>
              </a:rPr>
              <a:t>富山で楽しく</a:t>
            </a:r>
            <a:r>
              <a:rPr kumimoji="1" lang="ja-JP" altLang="en-US" b="1">
                <a:latin typeface="+mn-lt"/>
              </a:rPr>
              <a:t>過ごして</a:t>
            </a:r>
            <a:r>
              <a:rPr kumimoji="1" lang="ja-JP" altLang="en-US">
                <a:latin typeface="+mn-lt"/>
              </a:rPr>
              <a:t>います。／クリスマスは家族と</a:t>
            </a:r>
            <a:r>
              <a:rPr kumimoji="1" lang="ja-JP" altLang="en-US" b="1">
                <a:latin typeface="+mn-lt"/>
              </a:rPr>
              <a:t>過ごします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過ぎる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すぎる</a:t>
            </a:r>
            <a:r>
              <a:rPr kumimoji="1" lang="en-US" altLang="ja-JP" dirty="0">
                <a:latin typeface="+mn-lt"/>
              </a:rPr>
              <a:t>	to pass		</a:t>
            </a:r>
            <a:r>
              <a:rPr kumimoji="1" lang="ja-JP" altLang="en-US">
                <a:latin typeface="+mn-lt"/>
              </a:rPr>
              <a:t>あっという間に半年</a:t>
            </a:r>
            <a:r>
              <a:rPr kumimoji="1" lang="ja-JP" altLang="en-US" b="1">
                <a:latin typeface="+mn-lt"/>
              </a:rPr>
              <a:t>過ぎました</a:t>
            </a:r>
            <a:r>
              <a:rPr kumimoji="1" lang="ja-JP" altLang="en-US">
                <a:latin typeface="+mn-lt"/>
              </a:rPr>
              <a:t>。／しめ切りを３日</a:t>
            </a:r>
            <a:r>
              <a:rPr kumimoji="1" lang="ja-JP" altLang="en-US" b="1">
                <a:latin typeface="+mn-lt"/>
              </a:rPr>
              <a:t>過ぎて</a:t>
            </a:r>
            <a:r>
              <a:rPr kumimoji="1" lang="ja-JP" altLang="en-US">
                <a:latin typeface="+mn-lt"/>
              </a:rPr>
              <a:t>しまった。</a:t>
            </a:r>
            <a:endParaRPr kumimoji="1" lang="en-US" altLang="ja-JP" dirty="0">
              <a:latin typeface="+mn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334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63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1519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5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107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2655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54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047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317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92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928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298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48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今、電車は上田駅を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通過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過去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のことは忘れましょう。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クリスマスは家族と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過ごします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あっという間に半年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過ぎました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pass by, exceed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通過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つうか</a:t>
                      </a:r>
                      <a:r>
                        <a:rPr kumimoji="1" lang="en-US" altLang="ja-JP" sz="2400" dirty="0">
                          <a:latin typeface="+mn-lt"/>
                        </a:rPr>
                        <a:t>	pass, passing, transit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過去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かこ</a:t>
                      </a:r>
                      <a:r>
                        <a:rPr kumimoji="1" lang="en-US" altLang="ja-JP" sz="2400" dirty="0">
                          <a:latin typeface="+mn-lt"/>
                        </a:rPr>
                        <a:t>		the past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ごす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ぎる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過ごす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すごす</a:t>
                      </a:r>
                      <a:r>
                        <a:rPr kumimoji="1" lang="en-US" altLang="ja-JP" sz="2400" dirty="0">
                          <a:latin typeface="+mn-lt"/>
                        </a:rPr>
                        <a:t>	to spend (time)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過ぎる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すぎる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pass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EA0BCF43-7A45-8646-9732-E430963E5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528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222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2022-09-15T00:55:18Z</dcterms:created>
  <dcterms:modified xsi:type="dcterms:W3CDTF">2022-09-15T00:56:41Z</dcterms:modified>
</cp:coreProperties>
</file>