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1921"/>
  </p:normalViewPr>
  <p:slideViewPr>
    <p:cSldViewPr snapToGrid="0">
      <p:cViewPr varScale="1">
        <p:scale>
          <a:sx n="70" d="100"/>
          <a:sy n="70" d="100"/>
        </p:scale>
        <p:origin x="27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EE23A-6A9D-6D41-BE69-A20EC7294EE9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32BC0F-8F27-754A-8B1D-6057D6266F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2492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開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 sz="1200">
                <a:solidFill>
                  <a:schemeClr val="tx1"/>
                </a:solidFill>
              </a:rPr>
              <a:t>開店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店</a:t>
            </a:r>
            <a:r>
              <a:rPr kumimoji="1" lang="en-US" altLang="ja-JP" dirty="0"/>
              <a:t>〕N4</a:t>
            </a:r>
          </a:p>
          <a:p>
            <a:r>
              <a:rPr kumimoji="1" lang="ja-JP" altLang="en-US"/>
              <a:t>開く</a:t>
            </a:r>
            <a:r>
              <a:rPr kumimoji="1" lang="en-US" altLang="ja-JP" dirty="0"/>
              <a:t>(</a:t>
            </a:r>
            <a:r>
              <a:rPr kumimoji="1" lang="ja-JP" altLang="en-US"/>
              <a:t>あく</a:t>
            </a:r>
            <a:r>
              <a:rPr kumimoji="1" lang="en-US" altLang="ja-JP" dirty="0"/>
              <a:t>)	N5	</a:t>
            </a:r>
          </a:p>
          <a:p>
            <a:r>
              <a:rPr kumimoji="1" lang="ja-JP" altLang="en-US"/>
              <a:t>開ける</a:t>
            </a:r>
            <a:r>
              <a:rPr kumimoji="1" lang="en-US" altLang="ja-JP" dirty="0"/>
              <a:t>	N5	</a:t>
            </a:r>
          </a:p>
          <a:p>
            <a:r>
              <a:rPr kumimoji="1" lang="ja-JP" altLang="en-US"/>
              <a:t>開く</a:t>
            </a:r>
            <a:r>
              <a:rPr kumimoji="1" lang="en-US" altLang="ja-JP" dirty="0"/>
              <a:t>(</a:t>
            </a:r>
            <a:r>
              <a:rPr kumimoji="1" lang="ja-JP" altLang="en-US"/>
              <a:t>ひらく</a:t>
            </a:r>
            <a:r>
              <a:rPr kumimoji="1" lang="en-US" altLang="ja-JP" dirty="0"/>
              <a:t>)	N4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開店</a:t>
            </a:r>
            <a:r>
              <a:rPr kumimoji="1" lang="ja-JP" altLang="en-US" sz="2400" baseline="-25000">
                <a:solidFill>
                  <a:schemeClr val="tx1"/>
                </a:solidFill>
              </a:rPr>
              <a:t>する　</a:t>
            </a:r>
            <a:r>
              <a:rPr kumimoji="1" lang="ja-JP" altLang="en-US" sz="2400">
                <a:solidFill>
                  <a:schemeClr val="tx1"/>
                </a:solidFill>
              </a:rPr>
              <a:t>	かいてん	</a:t>
            </a:r>
            <a:r>
              <a:rPr kumimoji="1" lang="en-US" altLang="ja-JP" sz="2400" dirty="0">
                <a:solidFill>
                  <a:schemeClr val="tx1"/>
                </a:solidFill>
              </a:rPr>
              <a:t>to open a store	</a:t>
            </a:r>
            <a:r>
              <a:rPr kumimoji="1" lang="ja-JP" altLang="en-US" sz="2400">
                <a:solidFill>
                  <a:schemeClr val="tx1"/>
                </a:solidFill>
              </a:rPr>
              <a:t>あのスーパーは何時に</a:t>
            </a:r>
            <a:r>
              <a:rPr kumimoji="1" lang="ja-JP" altLang="en-US" sz="2400" b="1">
                <a:solidFill>
                  <a:schemeClr val="tx1"/>
                </a:solidFill>
              </a:rPr>
              <a:t>開店</a:t>
            </a:r>
            <a:r>
              <a:rPr kumimoji="1" lang="ja-JP" altLang="en-US" sz="2400">
                <a:solidFill>
                  <a:schemeClr val="tx1"/>
                </a:solidFill>
              </a:rPr>
              <a:t>しますか。／あのパン屋は８時</a:t>
            </a:r>
            <a:r>
              <a:rPr kumimoji="1" lang="ja-JP" altLang="en-US" sz="2400" b="1">
                <a:solidFill>
                  <a:schemeClr val="tx1"/>
                </a:solidFill>
              </a:rPr>
              <a:t>開店</a:t>
            </a:r>
            <a:r>
              <a:rPr kumimoji="1" lang="ja-JP" altLang="en-US" sz="2400">
                <a:solidFill>
                  <a:schemeClr val="tx1"/>
                </a:solidFill>
              </a:rPr>
              <a:t>です。／あのスーパーは日曜日は</a:t>
            </a:r>
            <a:r>
              <a:rPr kumimoji="1" lang="ja-JP" altLang="en-US" sz="2400" b="1">
                <a:solidFill>
                  <a:schemeClr val="tx1"/>
                </a:solidFill>
              </a:rPr>
              <a:t>開店</a:t>
            </a:r>
            <a:r>
              <a:rPr kumimoji="1" lang="ja-JP" altLang="en-US" sz="2400">
                <a:solidFill>
                  <a:schemeClr val="tx1"/>
                </a:solidFill>
              </a:rPr>
              <a:t>時間が１時間早いです。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開く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あく</a:t>
            </a:r>
            <a:r>
              <a:rPr kumimoji="1" lang="en-US" altLang="ja-JP" sz="2400" dirty="0">
                <a:solidFill>
                  <a:schemeClr val="tx1"/>
                </a:solidFill>
              </a:rPr>
              <a:t>	to open		</a:t>
            </a:r>
            <a:r>
              <a:rPr kumimoji="1" lang="ja-JP" altLang="en-US" sz="2400">
                <a:solidFill>
                  <a:schemeClr val="tx1"/>
                </a:solidFill>
              </a:rPr>
              <a:t>ドアが</a:t>
            </a:r>
            <a:r>
              <a:rPr kumimoji="1" lang="ja-JP" altLang="en-US" sz="2400" b="1">
                <a:solidFill>
                  <a:schemeClr val="tx1"/>
                </a:solidFill>
              </a:rPr>
              <a:t>開いて</a:t>
            </a:r>
            <a:r>
              <a:rPr kumimoji="1" lang="ja-JP" altLang="en-US" sz="2400">
                <a:solidFill>
                  <a:schemeClr val="tx1"/>
                </a:solidFill>
              </a:rPr>
              <a:t>いますね。閉めてください。／へやのまどが</a:t>
            </a:r>
            <a:r>
              <a:rPr kumimoji="1" lang="ja-JP" altLang="en-US" sz="2400" b="1">
                <a:solidFill>
                  <a:schemeClr val="tx1"/>
                </a:solidFill>
              </a:rPr>
              <a:t>開いて</a:t>
            </a:r>
            <a:r>
              <a:rPr kumimoji="1" lang="ja-JP" altLang="en-US" sz="2400">
                <a:solidFill>
                  <a:schemeClr val="tx1"/>
                </a:solidFill>
              </a:rPr>
              <a:t>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開ける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あける</a:t>
            </a:r>
            <a:r>
              <a:rPr kumimoji="1" lang="en-US" altLang="ja-JP" sz="2400" dirty="0">
                <a:solidFill>
                  <a:schemeClr val="tx1"/>
                </a:solidFill>
              </a:rPr>
              <a:t>	to open		</a:t>
            </a:r>
            <a:r>
              <a:rPr kumimoji="1" lang="ja-JP" altLang="en-US" sz="2400">
                <a:solidFill>
                  <a:schemeClr val="tx1"/>
                </a:solidFill>
              </a:rPr>
              <a:t>あついですね。まどを</a:t>
            </a:r>
            <a:r>
              <a:rPr kumimoji="1" lang="ja-JP" altLang="en-US" sz="2400" b="1">
                <a:solidFill>
                  <a:schemeClr val="tx1"/>
                </a:solidFill>
              </a:rPr>
              <a:t>開けて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ください。／うちのねこはドアを</a:t>
            </a:r>
            <a:r>
              <a:rPr kumimoji="1" lang="ja-JP" altLang="en-US" sz="2400" b="1">
                <a:solidFill>
                  <a:schemeClr val="tx1"/>
                </a:solidFill>
              </a:rPr>
              <a:t>開けます</a:t>
            </a:r>
            <a:r>
              <a:rPr kumimoji="1" lang="ja-JP" altLang="en-US" sz="2400">
                <a:solidFill>
                  <a:schemeClr val="tx1"/>
                </a:solidFill>
              </a:rPr>
              <a:t>。／口を大きく</a:t>
            </a:r>
            <a:r>
              <a:rPr kumimoji="1" lang="ja-JP" altLang="en-US" sz="2400" b="1">
                <a:solidFill>
                  <a:schemeClr val="tx1"/>
                </a:solidFill>
              </a:rPr>
              <a:t>開けて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ください。／このジュース、</a:t>
            </a:r>
            <a:r>
              <a:rPr kumimoji="1" lang="ja-JP" altLang="en-US" sz="2400" b="1">
                <a:solidFill>
                  <a:schemeClr val="tx1"/>
                </a:solidFill>
              </a:rPr>
              <a:t>開けて</a:t>
            </a:r>
            <a:r>
              <a:rPr kumimoji="1" lang="ja-JP" altLang="en-US" sz="2400">
                <a:solidFill>
                  <a:schemeClr val="tx1"/>
                </a:solidFill>
              </a:rPr>
              <a:t>もいいですか。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開く	ひらく</a:t>
            </a:r>
            <a:r>
              <a:rPr kumimoji="1" lang="en-US" altLang="ja-JP" sz="2400" dirty="0">
                <a:solidFill>
                  <a:schemeClr val="tx1"/>
                </a:solidFill>
              </a:rPr>
              <a:t>	to open		</a:t>
            </a:r>
            <a:r>
              <a:rPr kumimoji="1" lang="ja-JP" altLang="en-US" sz="2400">
                <a:solidFill>
                  <a:schemeClr val="tx1"/>
                </a:solidFill>
              </a:rPr>
              <a:t>本の</a:t>
            </a:r>
            <a:r>
              <a:rPr kumimoji="1" lang="en-US" altLang="ja-JP" sz="2400" dirty="0">
                <a:solidFill>
                  <a:schemeClr val="tx1"/>
                </a:solidFill>
              </a:rPr>
              <a:t>25</a:t>
            </a:r>
            <a:r>
              <a:rPr kumimoji="1" lang="ja-JP" altLang="en-US" sz="2400">
                <a:solidFill>
                  <a:schemeClr val="tx1"/>
                </a:solidFill>
              </a:rPr>
              <a:t>ページを</a:t>
            </a:r>
            <a:r>
              <a:rPr kumimoji="1" lang="ja-JP" altLang="en-US" sz="2400" b="1">
                <a:solidFill>
                  <a:schemeClr val="tx1"/>
                </a:solidFill>
              </a:rPr>
              <a:t>開いて</a:t>
            </a:r>
            <a:r>
              <a:rPr kumimoji="1" lang="ja-JP" altLang="en-US" sz="2400">
                <a:solidFill>
                  <a:schemeClr val="tx1"/>
                </a:solidFill>
              </a:rPr>
              <a:t>ください。／ファイルが</a:t>
            </a:r>
            <a:r>
              <a:rPr kumimoji="1" lang="ja-JP" altLang="en-US" sz="2400" b="1">
                <a:solidFill>
                  <a:schemeClr val="tx1"/>
                </a:solidFill>
              </a:rPr>
              <a:t>開けません</a:t>
            </a:r>
            <a:r>
              <a:rPr kumimoji="1" lang="ja-JP" altLang="en-US" sz="2400">
                <a:solidFill>
                  <a:schemeClr val="tx1"/>
                </a:solidFill>
              </a:rPr>
              <a:t>。</a:t>
            </a:r>
            <a:endParaRPr kumimoji="1" lang="en-US" altLang="ja-JP" sz="24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440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7607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4211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799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5154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0952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401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7033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4132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7977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4786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7059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499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04553" y="3429000"/>
            <a:ext cx="11413490" cy="2252733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あのスーパーは何時に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開店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しますか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ドアが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開いて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いますね。閉めてください。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あついですね。まどを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開けて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本の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25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ページを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開いて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open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6459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カイ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開店</a:t>
                      </a:r>
                      <a:r>
                        <a:rPr kumimoji="1" lang="ja-JP" altLang="en-US" sz="2400" baseline="-25000" dirty="0">
                          <a:solidFill>
                            <a:schemeClr val="tx1"/>
                          </a:solidFill>
                        </a:rPr>
                        <a:t>する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かいてん</a:t>
                      </a:r>
                      <a:r>
                        <a:rPr kumimoji="1" lang="ja-JP" altLang="en-US" sz="240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to open a store</a:t>
                      </a:r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あ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く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あ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ける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ひら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く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開く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あく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	to open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開ける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あける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open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開く		ひらく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to open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11266" name="Picture 2">
            <a:extLst>
              <a:ext uri="{FF2B5EF4-FFF2-40B4-BE49-F238E27FC236}">
                <a16:creationId xmlns:a16="http://schemas.microsoft.com/office/drawing/2014/main" id="{71FA75F0-7203-4DE3-A315-B0FD18A9E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329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246</Words>
  <Application>Microsoft Macintosh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2022-09-13T09:07:53Z</dcterms:created>
  <dcterms:modified xsi:type="dcterms:W3CDTF">2022-09-16T01:19:28Z</dcterms:modified>
</cp:coreProperties>
</file>