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7823"/>
  </p:normalViewPr>
  <p:slideViewPr>
    <p:cSldViewPr snapToGrid="0">
      <p:cViewPr varScale="1">
        <p:scale>
          <a:sx n="84" d="100"/>
          <a:sy n="84" d="100"/>
        </p:scale>
        <p:origin x="21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19549-5340-134E-9DF6-73C4E201C119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95A0F-EB7D-0545-8250-DC54B57465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0580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階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階段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N5	 〔</a:t>
            </a:r>
            <a:r>
              <a:rPr kumimoji="1" lang="ja-JP" altLang="en-US"/>
              <a:t>段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段階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段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〜</a:t>
            </a:r>
            <a:r>
              <a:rPr kumimoji="1" lang="ja-JP" altLang="en-US"/>
              <a:t>階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階段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かいだん</a:t>
            </a:r>
            <a:r>
              <a:rPr kumimoji="1" lang="en-US" altLang="ja-JP" dirty="0">
                <a:latin typeface="+mn-lt"/>
              </a:rPr>
              <a:t>	stairs	</a:t>
            </a:r>
            <a:r>
              <a:rPr kumimoji="1" lang="ja-JP" altLang="en-US">
                <a:latin typeface="+mn-lt"/>
              </a:rPr>
              <a:t>トイレは</a:t>
            </a:r>
            <a:r>
              <a:rPr kumimoji="1" lang="ja-JP" altLang="en-US" b="1">
                <a:latin typeface="+mn-lt"/>
              </a:rPr>
              <a:t>階段</a:t>
            </a:r>
            <a:r>
              <a:rPr kumimoji="1" lang="ja-JP" altLang="en-US">
                <a:latin typeface="+mn-lt"/>
              </a:rPr>
              <a:t>の近くにあります。／</a:t>
            </a:r>
            <a:r>
              <a:rPr kumimoji="1" lang="ja-JP" altLang="en-US" b="1">
                <a:latin typeface="+mn-lt"/>
              </a:rPr>
              <a:t>階段</a:t>
            </a:r>
            <a:r>
              <a:rPr kumimoji="1" lang="ja-JP" altLang="en-US">
                <a:latin typeface="+mn-lt"/>
              </a:rPr>
              <a:t>から落ちて、けがをしました。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段階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だんかい</a:t>
            </a:r>
            <a:r>
              <a:rPr kumimoji="1" lang="en-US" altLang="ja-JP" dirty="0">
                <a:latin typeface="+mn-lt"/>
              </a:rPr>
              <a:t>	stage, step	</a:t>
            </a:r>
            <a:r>
              <a:rPr kumimoji="1" lang="ja-JP" altLang="en-US">
                <a:latin typeface="+mn-lt"/>
              </a:rPr>
              <a:t>まだ計画</a:t>
            </a:r>
            <a:r>
              <a:rPr kumimoji="1" lang="ja-JP" altLang="en-US" b="1">
                <a:latin typeface="+mn-lt"/>
              </a:rPr>
              <a:t>段階</a:t>
            </a:r>
            <a:r>
              <a:rPr kumimoji="1" lang="ja-JP" altLang="en-US">
                <a:latin typeface="+mn-lt"/>
              </a:rPr>
              <a:t>です。／今の</a:t>
            </a:r>
            <a:r>
              <a:rPr kumimoji="1" lang="ja-JP" altLang="en-US" b="1">
                <a:latin typeface="+mn-lt"/>
              </a:rPr>
              <a:t>段階</a:t>
            </a:r>
            <a:r>
              <a:rPr kumimoji="1" lang="ja-JP" altLang="en-US">
                <a:latin typeface="+mn-lt"/>
              </a:rPr>
              <a:t>ではどうなるかわかりません。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latin typeface="+mn-lt"/>
              </a:rPr>
              <a:t>〜</a:t>
            </a:r>
            <a:r>
              <a:rPr kumimoji="1" lang="ja-JP" altLang="en-US">
                <a:latin typeface="+mn-lt"/>
              </a:rPr>
              <a:t>階</a:t>
            </a:r>
            <a:r>
              <a:rPr kumimoji="1" lang="en-US" altLang="ja-JP" dirty="0">
                <a:latin typeface="+mn-lt"/>
              </a:rPr>
              <a:t>	〜</a:t>
            </a:r>
            <a:r>
              <a:rPr kumimoji="1" lang="ja-JP" altLang="en-US">
                <a:latin typeface="+mn-lt"/>
              </a:rPr>
              <a:t>かい</a:t>
            </a:r>
            <a:r>
              <a:rPr kumimoji="1" lang="en-US" altLang="ja-JP" dirty="0">
                <a:latin typeface="+mn-lt"/>
              </a:rPr>
              <a:t>	〜 floor	</a:t>
            </a:r>
            <a:r>
              <a:rPr kumimoji="1" lang="en-US" altLang="ja-JP" dirty="0" err="1">
                <a:latin typeface="+mn-lt"/>
              </a:rPr>
              <a:t>A43</a:t>
            </a:r>
            <a:r>
              <a:rPr kumimoji="1" lang="ja-JP" altLang="en-US">
                <a:latin typeface="+mn-lt"/>
              </a:rPr>
              <a:t>教室は４</a:t>
            </a:r>
            <a:r>
              <a:rPr kumimoji="1" lang="ja-JP" altLang="en-US" b="1">
                <a:latin typeface="+mn-lt"/>
              </a:rPr>
              <a:t>階</a:t>
            </a:r>
            <a:r>
              <a:rPr kumimoji="1" lang="ja-JP" altLang="en-US">
                <a:latin typeface="+mn-lt"/>
              </a:rPr>
              <a:t>にあります。／部屋は５</a:t>
            </a:r>
            <a:r>
              <a:rPr kumimoji="1" lang="ja-JP" altLang="en-US" b="1">
                <a:latin typeface="+mn-lt"/>
              </a:rPr>
              <a:t>階</a:t>
            </a:r>
            <a:r>
              <a:rPr kumimoji="1" lang="en-US" altLang="ja-JP" dirty="0">
                <a:latin typeface="+mn-lt"/>
              </a:rPr>
              <a:t>512</a:t>
            </a:r>
            <a:r>
              <a:rPr kumimoji="1" lang="ja-JP" altLang="en-US">
                <a:latin typeface="+mn-lt"/>
              </a:rPr>
              <a:t>号室です。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718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222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8166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58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113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5586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8470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7502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616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0941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5217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6904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134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階段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から落ちて、けがをしました。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まだ計画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段階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A43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教室は４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階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部屋は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5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階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512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号室です。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floor, step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カイ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階段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かいだん</a:t>
                      </a:r>
                      <a:r>
                        <a:rPr kumimoji="1" lang="en-US" altLang="ja-JP" sz="2400" dirty="0">
                          <a:latin typeface="+mn-lt"/>
                        </a:rPr>
                        <a:t>	stairs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段階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だんかい</a:t>
                      </a:r>
                      <a:r>
                        <a:rPr kumimoji="1" lang="en-US" altLang="ja-JP" sz="2400" dirty="0">
                          <a:latin typeface="+mn-lt"/>
                        </a:rPr>
                        <a:t>	stage, step</a:t>
                      </a:r>
                    </a:p>
                    <a:p>
                      <a:r>
                        <a:rPr kumimoji="1" lang="en-US" altLang="ja-JP" sz="2400" dirty="0">
                          <a:latin typeface="+mn-lt"/>
                        </a:rPr>
                        <a:t>〜</a:t>
                      </a:r>
                      <a:r>
                        <a:rPr kumimoji="1" lang="ja-JP" altLang="en-US" sz="2400">
                          <a:latin typeface="+mn-lt"/>
                        </a:rPr>
                        <a:t>階</a:t>
                      </a:r>
                      <a:r>
                        <a:rPr kumimoji="1" lang="en-US" altLang="ja-JP" sz="2400" dirty="0">
                          <a:latin typeface="+mn-lt"/>
                        </a:rPr>
                        <a:t>		〜</a:t>
                      </a:r>
                      <a:r>
                        <a:rPr kumimoji="1" lang="ja-JP" altLang="en-US" sz="2400">
                          <a:latin typeface="+mn-lt"/>
                        </a:rPr>
                        <a:t>かい</a:t>
                      </a:r>
                      <a:r>
                        <a:rPr kumimoji="1" lang="en-US" altLang="ja-JP" sz="2400" dirty="0">
                          <a:latin typeface="+mn-lt"/>
                        </a:rPr>
                        <a:t>	〜 floor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76284962-B0C2-BD41-9E20-A046B6516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6867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014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</Words>
  <Application>Microsoft Macintosh PowerPoint</Application>
  <PresentationFormat>ワイド画面</PresentationFormat>
  <Paragraphs>21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2022-09-16T00:21:56Z</dcterms:created>
  <dcterms:modified xsi:type="dcterms:W3CDTF">2022-09-16T00:22:25Z</dcterms:modified>
</cp:coreProperties>
</file>