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3333"/>
  </p:normalViewPr>
  <p:slideViewPr>
    <p:cSldViewPr snapToGrid="0">
      <p:cViewPr varScale="1">
        <p:scale>
          <a:sx n="37" d="100"/>
          <a:sy n="37" d="100"/>
        </p:scale>
        <p:origin x="40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82996-D029-EE4D-8C27-11B3B3A37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DBCAF-E1C4-9F48-9212-C05323850E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137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感覚</a:t>
            </a:r>
            <a:r>
              <a:rPr kumimoji="1" lang="en-US" altLang="ja-JP" baseline="-25000" dirty="0"/>
              <a:t>	</a:t>
            </a:r>
            <a:r>
              <a:rPr kumimoji="1" lang="en-US" altLang="ja-JP" baseline="0" dirty="0"/>
              <a:t>N2N3</a:t>
            </a:r>
            <a:r>
              <a:rPr kumimoji="1" lang="en-US" altLang="ja-JP" dirty="0"/>
              <a:t>	 〔</a:t>
            </a:r>
            <a:r>
              <a:rPr kumimoji="1" lang="ja-JP" altLang="en-US" baseline="0"/>
              <a:t>感</a:t>
            </a:r>
            <a:r>
              <a:rPr kumimoji="1" lang="en-US" altLang="ja-JP" dirty="0"/>
              <a:t>〕N2N3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覚悟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悟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自覚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知覚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覚える</a:t>
            </a:r>
            <a:r>
              <a:rPr kumimoji="1" lang="en-US" altLang="ja-JP" dirty="0"/>
              <a:t>	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覚める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覚ます</a:t>
            </a:r>
            <a:r>
              <a:rPr kumimoji="1" lang="en-US" altLang="ja-JP" dirty="0"/>
              <a:t>	N2N3	 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目覚まし</a:t>
            </a:r>
            <a:r>
              <a:rPr kumimoji="1" lang="en-US" altLang="ja-JP" dirty="0"/>
              <a:t>	N2N3	 〔</a:t>
            </a:r>
            <a:r>
              <a:rPr kumimoji="1" lang="ja-JP" altLang="en-US"/>
              <a:t>目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感覚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かんかく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feeling, sense</a:t>
            </a:r>
            <a:r>
              <a:rPr kumimoji="1" lang="en-US" altLang="ja-JP" dirty="0"/>
              <a:t>	</a:t>
            </a:r>
            <a:r>
              <a:rPr kumimoji="1" lang="ja-JP" altLang="en-US"/>
              <a:t>寒くて、手の</a:t>
            </a:r>
            <a:r>
              <a:rPr kumimoji="1" lang="ja-JP" altLang="en-US" b="1"/>
              <a:t>感覚</a:t>
            </a:r>
            <a:r>
              <a:rPr kumimoji="1" lang="ja-JP" altLang="en-US"/>
              <a:t>がなくなった。／ゲーム</a:t>
            </a:r>
            <a:r>
              <a:rPr kumimoji="1" lang="ja-JP" altLang="en-US" b="1"/>
              <a:t>感覚</a:t>
            </a:r>
            <a:r>
              <a:rPr kumimoji="1" lang="ja-JP" altLang="en-US"/>
              <a:t>で勉強できます。／部長の</a:t>
            </a:r>
            <a:r>
              <a:rPr kumimoji="1" lang="ja-JP" altLang="en-US" b="1"/>
              <a:t>感覚</a:t>
            </a:r>
            <a:r>
              <a:rPr kumimoji="1" lang="ja-JP" altLang="en-US"/>
              <a:t>は古いと思います。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覚悟</a:t>
            </a:r>
            <a:r>
              <a:rPr kumimoji="1" lang="ja-JP" altLang="en-US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かくご</a:t>
            </a:r>
            <a:r>
              <a:rPr kumimoji="1" lang="en-US" altLang="ja-JP" sz="1200" dirty="0">
                <a:latin typeface="+mn-lt"/>
              </a:rPr>
              <a:t>	readiness, preparedness	</a:t>
            </a:r>
            <a:r>
              <a:rPr kumimoji="1" lang="ja-JP" altLang="en-US" sz="1200">
                <a:latin typeface="+mn-lt"/>
              </a:rPr>
              <a:t>会社をやめる</a:t>
            </a:r>
            <a:r>
              <a:rPr kumimoji="1" lang="ja-JP" altLang="en-US" sz="1200" b="1">
                <a:latin typeface="+mn-lt"/>
              </a:rPr>
              <a:t>覚悟</a:t>
            </a:r>
            <a:r>
              <a:rPr kumimoji="1" lang="ja-JP" altLang="en-US" sz="1200">
                <a:latin typeface="+mn-lt"/>
              </a:rPr>
              <a:t>で、チャレンジする。</a:t>
            </a:r>
            <a:r>
              <a:rPr kumimoji="1" lang="ja-JP" altLang="en-US"/>
              <a:t>／そのとき、死を</a:t>
            </a:r>
            <a:r>
              <a:rPr kumimoji="1" lang="ja-JP" altLang="en-US" sz="1200" b="1">
                <a:latin typeface="+mn-lt"/>
              </a:rPr>
              <a:t>覚悟</a:t>
            </a:r>
            <a:r>
              <a:rPr kumimoji="1" lang="ja-JP" altLang="en-US" sz="1200">
                <a:latin typeface="+mn-lt"/>
              </a:rPr>
              <a:t>しました</a:t>
            </a:r>
            <a:r>
              <a:rPr kumimoji="1" lang="ja-JP" altLang="en-US"/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自覚</a:t>
            </a:r>
            <a:r>
              <a:rPr kumimoji="1" lang="ja-JP" altLang="en-US" baseline="-25000"/>
              <a:t>する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じかく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awareness</a:t>
            </a:r>
            <a:r>
              <a:rPr kumimoji="1" lang="en-US" altLang="ja-JP" dirty="0"/>
              <a:t>		</a:t>
            </a:r>
            <a:r>
              <a:rPr kumimoji="1" lang="ja-JP" altLang="en-US"/>
              <a:t>プロとしての</a:t>
            </a:r>
            <a:r>
              <a:rPr kumimoji="1" lang="ja-JP" altLang="en-US" b="1"/>
              <a:t>自覚</a:t>
            </a:r>
            <a:r>
              <a:rPr kumimoji="1" lang="ja-JP" altLang="en-US"/>
              <a:t>を持つ</a:t>
            </a:r>
            <a:r>
              <a:rPr kumimoji="1" lang="ja-JP" altLang="en-US">
                <a:latin typeface="+mn-lt"/>
              </a:rPr>
              <a:t>。</a:t>
            </a:r>
            <a:r>
              <a:rPr kumimoji="1" lang="ja-JP" altLang="en-US"/>
              <a:t>／もう若くないことを</a:t>
            </a:r>
            <a:r>
              <a:rPr kumimoji="1" lang="ja-JP" altLang="en-US" b="1"/>
              <a:t>自覚</a:t>
            </a:r>
            <a:r>
              <a:rPr kumimoji="1" lang="ja-JP" altLang="en-US"/>
              <a:t>したほうがいい。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知覚</a:t>
            </a:r>
            <a:r>
              <a:rPr kumimoji="1" lang="ja-JP" altLang="en-US" baseline="-25000"/>
              <a:t>する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ちかく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perception</a:t>
            </a:r>
            <a:r>
              <a:rPr kumimoji="1" lang="en-US" altLang="ja-JP" dirty="0"/>
              <a:t>		</a:t>
            </a:r>
            <a:r>
              <a:rPr kumimoji="1" lang="ja-JP" altLang="en-US"/>
              <a:t>赤ちゃんの</a:t>
            </a:r>
            <a:r>
              <a:rPr kumimoji="1" lang="ja-JP" altLang="en-US" b="1"/>
              <a:t>知覚</a:t>
            </a:r>
            <a:r>
              <a:rPr kumimoji="1" lang="ja-JP" altLang="en-US"/>
              <a:t>について研究する。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覚える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おぼえる</a:t>
            </a:r>
            <a:r>
              <a:rPr kumimoji="1" lang="en-US" altLang="ja-JP" sz="1200" dirty="0">
                <a:latin typeface="+mn-lt"/>
              </a:rPr>
              <a:t>	to 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remember, to memorize</a:t>
            </a:r>
            <a:r>
              <a:rPr kumimoji="1" lang="en-US" altLang="ja-JP" dirty="0"/>
              <a:t>	</a:t>
            </a:r>
            <a:r>
              <a:rPr kumimoji="1" lang="ja-JP" altLang="en-US"/>
              <a:t>英語のスミス先生、</a:t>
            </a:r>
            <a:r>
              <a:rPr kumimoji="1" lang="ja-JP" altLang="en-US" b="1"/>
              <a:t>覚えて</a:t>
            </a:r>
            <a:r>
              <a:rPr kumimoji="1" lang="ja-JP" altLang="en-US"/>
              <a:t>いますか</a:t>
            </a:r>
            <a:r>
              <a:rPr kumimoji="1" lang="ja-JP" altLang="en-US">
                <a:latin typeface="+mn-lt"/>
              </a:rPr>
              <a:t>。</a:t>
            </a:r>
            <a:r>
              <a:rPr kumimoji="1" lang="ja-JP" altLang="en-US"/>
              <a:t>／テスト前に</a:t>
            </a:r>
            <a:r>
              <a:rPr kumimoji="1" lang="ja-JP" altLang="en-US" b="1"/>
              <a:t>覚えた</a:t>
            </a:r>
            <a:r>
              <a:rPr kumimoji="1" lang="ja-JP" altLang="en-US"/>
              <a:t>けど、すぐ忘れてしまった。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覚める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さめる</a:t>
            </a:r>
            <a:r>
              <a:rPr kumimoji="1" lang="en-US" altLang="ja-JP" sz="1200" dirty="0">
                <a:latin typeface="+mn-lt"/>
              </a:rPr>
              <a:t>	to 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wake up</a:t>
            </a:r>
            <a:r>
              <a:rPr kumimoji="1" lang="en-US" altLang="ja-JP" dirty="0"/>
              <a:t>		</a:t>
            </a:r>
            <a:r>
              <a:rPr kumimoji="1" lang="ja-JP" altLang="en-US"/>
              <a:t>雨の音で目が</a:t>
            </a:r>
            <a:r>
              <a:rPr kumimoji="1" lang="ja-JP" altLang="en-US" b="1"/>
              <a:t>覚めました</a:t>
            </a:r>
            <a:r>
              <a:rPr kumimoji="1" lang="ja-JP" altLang="en-US">
                <a:latin typeface="+mn-lt"/>
              </a:rPr>
              <a:t>。</a:t>
            </a:r>
            <a:r>
              <a:rPr kumimoji="1" lang="ja-JP" altLang="en-US"/>
              <a:t>／夜中に目が</a:t>
            </a:r>
            <a:r>
              <a:rPr kumimoji="1" lang="ja-JP" altLang="en-US" b="1"/>
              <a:t>覚めて</a:t>
            </a:r>
            <a:r>
              <a:rPr kumimoji="1" lang="ja-JP" altLang="en-US"/>
              <a:t>、朝まで寝られなかった。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覚ます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さます</a:t>
            </a:r>
            <a:r>
              <a:rPr kumimoji="1" lang="en-US" altLang="ja-JP" sz="1200" dirty="0">
                <a:latin typeface="+mn-lt"/>
              </a:rPr>
              <a:t>	to 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wake up</a:t>
            </a:r>
            <a:r>
              <a:rPr kumimoji="1" lang="en-US" altLang="ja-JP" dirty="0"/>
              <a:t>		</a:t>
            </a:r>
            <a:r>
              <a:rPr kumimoji="1" lang="ja-JP" altLang="en-US"/>
              <a:t>子どもが目を</a:t>
            </a:r>
            <a:r>
              <a:rPr kumimoji="1" lang="ja-JP" altLang="en-US" b="1"/>
              <a:t>覚まさない</a:t>
            </a:r>
            <a:r>
              <a:rPr kumimoji="1" lang="ja-JP" altLang="en-US" b="0"/>
              <a:t>ように、テレビの音を小さくした。</a:t>
            </a:r>
            <a:endParaRPr kumimoji="1" lang="en-US" altLang="ja-JP" b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目覚まし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めざまし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alarm (clock)</a:t>
            </a:r>
            <a:r>
              <a:rPr kumimoji="1" lang="en-US" altLang="ja-JP" dirty="0"/>
              <a:t>		7</a:t>
            </a:r>
            <a:r>
              <a:rPr kumimoji="1" lang="ja-JP" altLang="en-US"/>
              <a:t>時に</a:t>
            </a:r>
            <a:r>
              <a:rPr kumimoji="1" lang="ja-JP" altLang="en-US" b="1"/>
              <a:t>目覚まし</a:t>
            </a:r>
            <a:r>
              <a:rPr kumimoji="1" lang="ja-JP" altLang="en-US"/>
              <a:t>をセットしました。／朝、</a:t>
            </a:r>
            <a:r>
              <a:rPr kumimoji="1" lang="ja-JP" altLang="en-US" b="1"/>
              <a:t>目覚まし</a:t>
            </a:r>
            <a:r>
              <a:rPr kumimoji="1" lang="ja-JP" altLang="en-US"/>
              <a:t>がならなくて、遅れてしまった。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27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83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68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58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428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5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59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595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65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66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23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99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66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寒くて、手の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がなくなった。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英語のスミス先生、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覚えて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雨の音で目が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覚めました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子どもが目を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覚まさない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ように、テレビの音を小さくした。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7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目覚まし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をセットしました。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78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perceive, feel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感覚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かんかく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feeling, sense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おぼ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覚える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おぼえる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remember, to memorize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覚める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wake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覚ます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さます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wake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目覚まし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めざまし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alarm (clock)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278FD2A-7324-7F42-82C6-D796DEAB3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628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2022-09-15T07:43:28Z</dcterms:created>
  <dcterms:modified xsi:type="dcterms:W3CDTF">2022-09-15T07:43:53Z</dcterms:modified>
</cp:coreProperties>
</file>