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6463"/>
  </p:normalViewPr>
  <p:slideViewPr>
    <p:cSldViewPr snapToGrid="0">
      <p:cViewPr varScale="1">
        <p:scale>
          <a:sx n="82" d="100"/>
          <a:sy n="82" d="100"/>
        </p:scale>
        <p:origin x="22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A80FE-AEDC-8B48-AC97-37C2CED4CDC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4D583-584B-314E-A89D-5391473A80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71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時間</a:t>
            </a:r>
            <a:r>
              <a:rPr kumimoji="1" lang="en-US" altLang="ja-JP" dirty="0"/>
              <a:t>	N5	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一年間</a:t>
            </a:r>
            <a:r>
              <a:rPr kumimoji="1" lang="en-US" altLang="ja-JP" dirty="0"/>
              <a:t>	N5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間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この間</a:t>
            </a:r>
            <a:r>
              <a:rPr kumimoji="1" lang="en-US" altLang="ja-JP"/>
              <a:t>	N4</a:t>
            </a:r>
            <a:endParaRPr kumimoji="1" lang="en-US" altLang="ja-JP" dirty="0"/>
          </a:p>
          <a:p>
            <a:r>
              <a:rPr kumimoji="1" lang="ja-JP" altLang="en-US"/>
              <a:t>間に合う</a:t>
            </a:r>
            <a:r>
              <a:rPr kumimoji="1" lang="en-US" altLang="ja-JP" dirty="0"/>
              <a:t>	N4	〔</a:t>
            </a:r>
            <a:r>
              <a:rPr kumimoji="1" lang="ja-JP" altLang="en-US"/>
              <a:t>合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時間	じかん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time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きのう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二時間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日本語をべんきょう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時間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がありません。いそいでください。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一年間	いちねんかん	</a:t>
            </a:r>
            <a:r>
              <a:rPr kumimoji="1" lang="en-US" altLang="ja-JP" dirty="0">
                <a:solidFill>
                  <a:schemeClr val="tx1"/>
                </a:solidFill>
              </a:rPr>
              <a:t>one year		</a:t>
            </a:r>
            <a:r>
              <a:rPr kumimoji="1" lang="ja-JP" altLang="en-US">
                <a:solidFill>
                  <a:schemeClr val="tx1"/>
                </a:solidFill>
              </a:rPr>
              <a:t>アメリカに</a:t>
            </a:r>
            <a:r>
              <a:rPr kumimoji="1" lang="ja-JP" altLang="en-US" b="1">
                <a:solidFill>
                  <a:schemeClr val="tx1"/>
                </a:solidFill>
              </a:rPr>
              <a:t>一年間</a:t>
            </a:r>
            <a:r>
              <a:rPr kumimoji="1" lang="ja-JP" altLang="en-US">
                <a:solidFill>
                  <a:schemeClr val="tx1"/>
                </a:solidFill>
              </a:rPr>
              <a:t>いました。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一年間</a:t>
            </a:r>
            <a:r>
              <a:rPr kumimoji="1" lang="ja-JP" altLang="en-US">
                <a:solidFill>
                  <a:schemeClr val="tx1"/>
                </a:solidFill>
              </a:rPr>
              <a:t>おせわに</a:t>
            </a:r>
            <a:r>
              <a:rPr kumimoji="1" lang="ja-JP" altLang="en-US" dirty="0">
                <a:solidFill>
                  <a:schemeClr val="tx1"/>
                </a:solidFill>
              </a:rPr>
              <a:t>なりました。ありがとう</a:t>
            </a:r>
            <a:r>
              <a:rPr kumimoji="1" lang="ja-JP" altLang="en-US">
                <a:solidFill>
                  <a:schemeClr val="tx1"/>
                </a:solidFill>
              </a:rPr>
              <a:t>ございました。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間</a:t>
            </a:r>
            <a:r>
              <a:rPr kumimoji="1" lang="ja-JP" altLang="en-US" dirty="0">
                <a:solidFill>
                  <a:schemeClr val="tx1"/>
                </a:solidFill>
              </a:rPr>
              <a:t>	あいだ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between		</a:t>
            </a:r>
            <a:r>
              <a:rPr kumimoji="1" lang="ja-JP" altLang="en-US">
                <a:solidFill>
                  <a:schemeClr val="tx1"/>
                </a:solidFill>
              </a:rPr>
              <a:t>コンビニは駅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えき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とホテルの</a:t>
            </a:r>
            <a:r>
              <a:rPr kumimoji="1" lang="ja-JP" altLang="en-US" b="1">
                <a:solidFill>
                  <a:schemeClr val="tx1"/>
                </a:solidFill>
              </a:rPr>
              <a:t>間</a:t>
            </a:r>
            <a:r>
              <a:rPr kumimoji="1" lang="ja-JP" altLang="en-US">
                <a:solidFill>
                  <a:schemeClr val="tx1"/>
                </a:solidFill>
              </a:rPr>
              <a:t>にあります。／二人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間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にすわってください。／つくえの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間</a:t>
            </a:r>
            <a:r>
              <a:rPr kumimoji="1" lang="ja-JP" altLang="en-US" sz="1200">
                <a:latin typeface="Segoe UI Historic" panose="020B0502040204020203" pitchFamily="34" charset="0"/>
              </a:rPr>
              <a:t>を１メートルあけてください。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この間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このあいだ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	recently, the other day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この間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リンさんとカラオケにいきました。／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この間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はありがとうございました。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間に合う	まにあう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to be on time	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いそいでください。</a:t>
            </a:r>
            <a:r>
              <a:rPr kumimoji="1" lang="ja-JP" altLang="en-US">
                <a:solidFill>
                  <a:schemeClr val="tx1"/>
                </a:solidFill>
              </a:rPr>
              <a:t>バス</a:t>
            </a:r>
            <a:r>
              <a:rPr kumimoji="1" lang="ja-JP" altLang="en-US" sz="120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間に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合いません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間に合いました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か。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はい、だいじょうぶでした。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5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41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415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485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30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5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159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66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76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11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30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25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BFAE886-6ADA-480F-ADEF-79E78F981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1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interval, between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時間　	じかん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time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一年間	いちねんかん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year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あいだ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間　　	あいだ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between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間に合う	まにあう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be on time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B8A9DD-A16E-48D5-9DCC-ECF56A3E3A8E}"/>
              </a:ext>
            </a:extLst>
          </p:cNvPr>
          <p:cNvSpPr txBox="1"/>
          <p:nvPr/>
        </p:nvSpPr>
        <p:spPr>
          <a:xfrm>
            <a:off x="516255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きのう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二時間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日本語をべんきょう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アメリカに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一年間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コンビニは駅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とホテルの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はありがとうございました。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いそいでください。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バス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間に合いません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2022-08-22T08:20:31Z</dcterms:created>
  <dcterms:modified xsi:type="dcterms:W3CDTF">2022-09-16T09:55:21Z</dcterms:modified>
</cp:coreProperties>
</file>